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sldIdLst>
    <p:sldId id="262" r:id="rId5"/>
    <p:sldId id="263" r:id="rId6"/>
    <p:sldId id="264" r:id="rId7"/>
    <p:sldId id="261" r:id="rId8"/>
    <p:sldId id="256" r:id="rId9"/>
  </p:sldIdLst>
  <p:sldSz cx="9906000" cy="6858000" type="A4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8" d="100"/>
          <a:sy n="98" d="100"/>
        </p:scale>
        <p:origin x="174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CCB8BD5-648C-48F2-A9BB-ACA1D7BE445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38250" y="1122363"/>
            <a:ext cx="7429500" cy="2387600"/>
          </a:xfrm>
        </p:spPr>
        <p:txBody>
          <a:bodyPr anchor="b"/>
          <a:lstStyle>
            <a:lvl1pPr algn="ctr">
              <a:defRPr sz="4875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EBFB06E3-9F43-48EE-9146-048C7E1C67E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1950"/>
            </a:lvl1pPr>
            <a:lvl2pPr marL="371475" indent="0" algn="ctr">
              <a:buNone/>
              <a:defRPr sz="1625"/>
            </a:lvl2pPr>
            <a:lvl3pPr marL="742950" indent="0" algn="ctr">
              <a:buNone/>
              <a:defRPr sz="1463"/>
            </a:lvl3pPr>
            <a:lvl4pPr marL="1114425" indent="0" algn="ctr">
              <a:buNone/>
              <a:defRPr sz="1300"/>
            </a:lvl4pPr>
            <a:lvl5pPr marL="1485900" indent="0" algn="ctr">
              <a:buNone/>
              <a:defRPr sz="1300"/>
            </a:lvl5pPr>
            <a:lvl6pPr marL="1857375" indent="0" algn="ctr">
              <a:buNone/>
              <a:defRPr sz="1300"/>
            </a:lvl6pPr>
            <a:lvl7pPr marL="2228850" indent="0" algn="ctr">
              <a:buNone/>
              <a:defRPr sz="1300"/>
            </a:lvl7pPr>
            <a:lvl8pPr marL="2600325" indent="0" algn="ctr">
              <a:buNone/>
              <a:defRPr sz="1300"/>
            </a:lvl8pPr>
            <a:lvl9pPr marL="2971800" indent="0" algn="ctr">
              <a:buNone/>
              <a:defRPr sz="13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CA2E24C-0078-42D6-9197-93CB9017C7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D3AF9B9-8D93-4B8F-A844-BA1E0EEA04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F65FCB5-F0E2-49AA-A505-6A1E85F9A6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728890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3A18574-7208-404B-8E26-D9DB593427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2CDAB87-6696-4C46-AB7D-5A57912EAD3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81BF7DC-3F70-45CC-B028-EE947445CC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C6E26B9-EAA9-46A5-9ADF-DA8A8746EA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0349CD4-6A32-4E5F-9236-DCE6B7A606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567533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058299D8-37D4-41B5-BB16-B8ECEB893F1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7088981" y="365125"/>
            <a:ext cx="2135981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27E95F7-396A-494E-92E3-A5BA605C2FE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81037" y="365125"/>
            <a:ext cx="6284119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ECA394E-3B8F-465E-B07B-25A435961D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0AFC7A0-7301-4882-9CF8-F04FB47BE0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CD08F57-F1CD-48BA-911A-D2F54BC76F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21966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21CA83B-21D5-487A-AD2D-F82BAE8DAA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7D27F03-A0B3-4B0B-A3B3-CBCB36D812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7B6E120-276D-44F7-9B67-7E592B6D3F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92377D6-9CD7-44C4-93FE-3E78D1008F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5FCB619-2E0C-4569-A7A1-556482EF0E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148512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FB6D6B7-E126-4893-AFAD-DC8C603AF2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5878" y="1709739"/>
            <a:ext cx="8543925" cy="2852737"/>
          </a:xfrm>
        </p:spPr>
        <p:txBody>
          <a:bodyPr anchor="b"/>
          <a:lstStyle>
            <a:lvl1pPr>
              <a:defRPr sz="4875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53C0F3F-B882-44A9-AB2D-B5D054284B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75878" y="4589464"/>
            <a:ext cx="8543925" cy="1500187"/>
          </a:xfrm>
        </p:spPr>
        <p:txBody>
          <a:bodyPr/>
          <a:lstStyle>
            <a:lvl1pPr marL="0" indent="0">
              <a:buNone/>
              <a:defRPr sz="1950">
                <a:solidFill>
                  <a:schemeClr val="tx1">
                    <a:tint val="75000"/>
                  </a:schemeClr>
                </a:solidFill>
              </a:defRPr>
            </a:lvl1pPr>
            <a:lvl2pPr marL="371475" indent="0">
              <a:buNone/>
              <a:defRPr sz="1625">
                <a:solidFill>
                  <a:schemeClr val="tx1">
                    <a:tint val="75000"/>
                  </a:schemeClr>
                </a:solidFill>
              </a:defRPr>
            </a:lvl2pPr>
            <a:lvl3pPr marL="742950" indent="0">
              <a:buNone/>
              <a:defRPr sz="1463">
                <a:solidFill>
                  <a:schemeClr val="tx1">
                    <a:tint val="75000"/>
                  </a:schemeClr>
                </a:solidFill>
              </a:defRPr>
            </a:lvl3pPr>
            <a:lvl4pPr marL="111442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4pPr>
            <a:lvl5pPr marL="148590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5pPr>
            <a:lvl6pPr marL="185737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6pPr>
            <a:lvl7pPr marL="222885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7pPr>
            <a:lvl8pPr marL="2600325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8pPr>
            <a:lvl9pPr marL="297180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BD23980-91A9-4318-B074-0A1198C627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8BEFEA9-1B89-4FAE-A300-7E8BC48140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52E8191-1DC3-4A58-A0FC-4AF68427E6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629882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33DAFC3-753B-4DD1-9EC0-8AC0998692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4FD7962-EC4A-48AD-B12C-6A715B8BF93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331E3665-1C7F-4883-A53F-C108AF672AF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28DFC44-5600-4302-AAFC-4899BD5A23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1548C5-6FDE-4E70-B048-32BAA78C95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36CCB6A-C10D-4C18-A8E4-712681FC68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27129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C740168-56F2-4659-A305-C67FD9EC02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328" y="365126"/>
            <a:ext cx="8543925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F647B3C-BABA-4CCD-AA8B-E24F6DC2869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2328" y="1681163"/>
            <a:ext cx="4190702" cy="823912"/>
          </a:xfrm>
        </p:spPr>
        <p:txBody>
          <a:bodyPr anchor="b"/>
          <a:lstStyle>
            <a:lvl1pPr marL="0" indent="0">
              <a:buNone/>
              <a:defRPr sz="1950" b="1"/>
            </a:lvl1pPr>
            <a:lvl2pPr marL="371475" indent="0">
              <a:buNone/>
              <a:defRPr sz="1625" b="1"/>
            </a:lvl2pPr>
            <a:lvl3pPr marL="742950" indent="0">
              <a:buNone/>
              <a:defRPr sz="1463" b="1"/>
            </a:lvl3pPr>
            <a:lvl4pPr marL="1114425" indent="0">
              <a:buNone/>
              <a:defRPr sz="1300" b="1"/>
            </a:lvl4pPr>
            <a:lvl5pPr marL="1485900" indent="0">
              <a:buNone/>
              <a:defRPr sz="1300" b="1"/>
            </a:lvl5pPr>
            <a:lvl6pPr marL="1857375" indent="0">
              <a:buNone/>
              <a:defRPr sz="1300" b="1"/>
            </a:lvl6pPr>
            <a:lvl7pPr marL="2228850" indent="0">
              <a:buNone/>
              <a:defRPr sz="1300" b="1"/>
            </a:lvl7pPr>
            <a:lvl8pPr marL="2600325" indent="0">
              <a:buNone/>
              <a:defRPr sz="1300" b="1"/>
            </a:lvl8pPr>
            <a:lvl9pPr marL="2971800" indent="0">
              <a:buNone/>
              <a:defRPr sz="13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EC19526-14FA-486C-AA43-5ED84FA45A3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82328" y="2505075"/>
            <a:ext cx="4190702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762425DC-2649-41AE-ABC8-A3A54F68EED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1950" b="1"/>
            </a:lvl1pPr>
            <a:lvl2pPr marL="371475" indent="0">
              <a:buNone/>
              <a:defRPr sz="1625" b="1"/>
            </a:lvl2pPr>
            <a:lvl3pPr marL="742950" indent="0">
              <a:buNone/>
              <a:defRPr sz="1463" b="1"/>
            </a:lvl3pPr>
            <a:lvl4pPr marL="1114425" indent="0">
              <a:buNone/>
              <a:defRPr sz="1300" b="1"/>
            </a:lvl4pPr>
            <a:lvl5pPr marL="1485900" indent="0">
              <a:buNone/>
              <a:defRPr sz="1300" b="1"/>
            </a:lvl5pPr>
            <a:lvl6pPr marL="1857375" indent="0">
              <a:buNone/>
              <a:defRPr sz="1300" b="1"/>
            </a:lvl6pPr>
            <a:lvl7pPr marL="2228850" indent="0">
              <a:buNone/>
              <a:defRPr sz="1300" b="1"/>
            </a:lvl7pPr>
            <a:lvl8pPr marL="2600325" indent="0">
              <a:buNone/>
              <a:defRPr sz="1300" b="1"/>
            </a:lvl8pPr>
            <a:lvl9pPr marL="2971800" indent="0">
              <a:buNone/>
              <a:defRPr sz="13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331BB4E-E54B-4E0E-A215-79B3762452D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D65FF6FF-01BE-4884-B457-4D467D3885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26AB746-8A33-43BE-8DDA-337039034A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A9972492-6C4A-454A-90CA-1D111E2FBA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697934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5A4AC38-5776-4ACC-AD4F-AF46CE317C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F5D69494-EAB3-4FC4-8E5D-34A34746FF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0EC94BB7-67ED-49E5-9D05-8127A5C96F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83C7E90-0134-40DC-8E8B-2BF64619AD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244715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76A70EC0-B857-4096-B601-FAB4E0B944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5659FC6-A9D5-4191-BA02-F9BFD315C3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2EC254E-023B-4AB7-BE93-832974D4C3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21029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1D7BBE-3161-4F2E-87CE-B5B3BD4F175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F013FF9-6D39-4135-874E-2947D9152A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11340" y="987426"/>
            <a:ext cx="5014913" cy="4873625"/>
          </a:xfrm>
        </p:spPr>
        <p:txBody>
          <a:bodyPr/>
          <a:lstStyle>
            <a:lvl1pPr>
              <a:defRPr sz="2600"/>
            </a:lvl1pPr>
            <a:lvl2pPr>
              <a:defRPr sz="2275"/>
            </a:lvl2pPr>
            <a:lvl3pPr>
              <a:defRPr sz="1950"/>
            </a:lvl3pPr>
            <a:lvl4pPr>
              <a:defRPr sz="1625"/>
            </a:lvl4pPr>
            <a:lvl5pPr>
              <a:defRPr sz="1625"/>
            </a:lvl5pPr>
            <a:lvl6pPr>
              <a:defRPr sz="1625"/>
            </a:lvl6pPr>
            <a:lvl7pPr>
              <a:defRPr sz="1625"/>
            </a:lvl7pPr>
            <a:lvl8pPr>
              <a:defRPr sz="1625"/>
            </a:lvl8pPr>
            <a:lvl9pPr>
              <a:defRPr sz="1625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56F759D-C09C-4A5B-95EB-53911CBD4FB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300"/>
            </a:lvl1pPr>
            <a:lvl2pPr marL="371475" indent="0">
              <a:buNone/>
              <a:defRPr sz="1138"/>
            </a:lvl2pPr>
            <a:lvl3pPr marL="742950" indent="0">
              <a:buNone/>
              <a:defRPr sz="975"/>
            </a:lvl3pPr>
            <a:lvl4pPr marL="1114425" indent="0">
              <a:buNone/>
              <a:defRPr sz="813"/>
            </a:lvl4pPr>
            <a:lvl5pPr marL="1485900" indent="0">
              <a:buNone/>
              <a:defRPr sz="813"/>
            </a:lvl5pPr>
            <a:lvl6pPr marL="1857375" indent="0">
              <a:buNone/>
              <a:defRPr sz="813"/>
            </a:lvl6pPr>
            <a:lvl7pPr marL="2228850" indent="0">
              <a:buNone/>
              <a:defRPr sz="813"/>
            </a:lvl7pPr>
            <a:lvl8pPr marL="2600325" indent="0">
              <a:buNone/>
              <a:defRPr sz="813"/>
            </a:lvl8pPr>
            <a:lvl9pPr marL="2971800" indent="0">
              <a:buNone/>
              <a:defRPr sz="813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BFFBDBF-0152-4355-88D4-C31B4DE6F7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8503D47-96B6-4CD2-8CA2-AFB5153AE5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B8EB420-2F2A-4284-A39E-8A951F283D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03059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0B1AAC4-257C-4BB2-AE4C-2790F3D033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7B055CF4-CF99-4FF8-BD65-3265ED0FEBF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11340" y="987426"/>
            <a:ext cx="5014913" cy="4873625"/>
          </a:xfrm>
        </p:spPr>
        <p:txBody>
          <a:bodyPr/>
          <a:lstStyle>
            <a:lvl1pPr marL="0" indent="0">
              <a:buNone/>
              <a:defRPr sz="2600"/>
            </a:lvl1pPr>
            <a:lvl2pPr marL="371475" indent="0">
              <a:buNone/>
              <a:defRPr sz="2275"/>
            </a:lvl2pPr>
            <a:lvl3pPr marL="742950" indent="0">
              <a:buNone/>
              <a:defRPr sz="1950"/>
            </a:lvl3pPr>
            <a:lvl4pPr marL="1114425" indent="0">
              <a:buNone/>
              <a:defRPr sz="1625"/>
            </a:lvl4pPr>
            <a:lvl5pPr marL="1485900" indent="0">
              <a:buNone/>
              <a:defRPr sz="1625"/>
            </a:lvl5pPr>
            <a:lvl6pPr marL="1857375" indent="0">
              <a:buNone/>
              <a:defRPr sz="1625"/>
            </a:lvl6pPr>
            <a:lvl7pPr marL="2228850" indent="0">
              <a:buNone/>
              <a:defRPr sz="1625"/>
            </a:lvl7pPr>
            <a:lvl8pPr marL="2600325" indent="0">
              <a:buNone/>
              <a:defRPr sz="1625"/>
            </a:lvl8pPr>
            <a:lvl9pPr marL="2971800" indent="0">
              <a:buNone/>
              <a:defRPr sz="1625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9F5FE56F-ECB6-4CC0-A9E7-51EA981337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300"/>
            </a:lvl1pPr>
            <a:lvl2pPr marL="371475" indent="0">
              <a:buNone/>
              <a:defRPr sz="1138"/>
            </a:lvl2pPr>
            <a:lvl3pPr marL="742950" indent="0">
              <a:buNone/>
              <a:defRPr sz="975"/>
            </a:lvl3pPr>
            <a:lvl4pPr marL="1114425" indent="0">
              <a:buNone/>
              <a:defRPr sz="813"/>
            </a:lvl4pPr>
            <a:lvl5pPr marL="1485900" indent="0">
              <a:buNone/>
              <a:defRPr sz="813"/>
            </a:lvl5pPr>
            <a:lvl6pPr marL="1857375" indent="0">
              <a:buNone/>
              <a:defRPr sz="813"/>
            </a:lvl6pPr>
            <a:lvl7pPr marL="2228850" indent="0">
              <a:buNone/>
              <a:defRPr sz="813"/>
            </a:lvl7pPr>
            <a:lvl8pPr marL="2600325" indent="0">
              <a:buNone/>
              <a:defRPr sz="813"/>
            </a:lvl8pPr>
            <a:lvl9pPr marL="2971800" indent="0">
              <a:buNone/>
              <a:defRPr sz="813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D76FC1C-7D88-43D0-B2CB-F9CEECC87B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5457C1F-3DB4-4CEB-A211-8154F220C7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3240F1D-76E9-4CC0-8ED7-E95145FA36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67969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F413E244-DB21-4024-8BC7-45489C8BA3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1038" y="365126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66C672C-1C58-457F-B541-A2EF3E69CD3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862CA22-8F7B-4175-8B60-8FF3AD3085B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81038" y="6356351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5164E29-9AC3-4FFF-A318-8C145D9FA55F}" type="datetimeFigureOut">
              <a:rPr kumimoji="1" lang="ja-JP" altLang="en-US" smtClean="0"/>
              <a:t>2023/5/17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4B0E73B-996D-490F-867E-947514332B2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281363" y="6356351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BBB56AA-415B-49F3-A220-2702B9A8F85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996113" y="6356351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7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8080BCD-2008-4554-90C0-166BED163A6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948359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742950" rtl="0" eaLnBrk="1" latinLnBrk="0" hangingPunct="1">
        <a:lnSpc>
          <a:spcPct val="90000"/>
        </a:lnSpc>
        <a:spcBef>
          <a:spcPct val="0"/>
        </a:spcBef>
        <a:buNone/>
        <a:defRPr kumimoji="1" sz="35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5738" indent="-185738" algn="l" defTabSz="742950" rtl="0" eaLnBrk="1" latinLnBrk="0" hangingPunct="1">
        <a:lnSpc>
          <a:spcPct val="90000"/>
        </a:lnSpc>
        <a:spcBef>
          <a:spcPts val="813"/>
        </a:spcBef>
        <a:buFont typeface="Arial" panose="020B0604020202020204" pitchFamily="34" charset="0"/>
        <a:buChar char="•"/>
        <a:defRPr kumimoji="1" sz="2275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950" kern="1200">
          <a:solidFill>
            <a:schemeClr val="tx1"/>
          </a:solidFill>
          <a:latin typeface="+mn-lt"/>
          <a:ea typeface="+mn-ea"/>
          <a:cs typeface="+mn-cs"/>
        </a:defRPr>
      </a:lvl2pPr>
      <a:lvl3pPr marL="92868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625" kern="1200">
          <a:solidFill>
            <a:schemeClr val="tx1"/>
          </a:solidFill>
          <a:latin typeface="+mn-lt"/>
          <a:ea typeface="+mn-ea"/>
          <a:cs typeface="+mn-cs"/>
        </a:defRPr>
      </a:lvl3pPr>
      <a:lvl4pPr marL="130016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4pPr>
      <a:lvl5pPr marL="167163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5pPr>
      <a:lvl6pPr marL="204311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6pPr>
      <a:lvl7pPr marL="241458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7pPr>
      <a:lvl8pPr marL="2786063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8pPr>
      <a:lvl9pPr marL="3157538" indent="-185738" algn="l" defTabSz="742950" rtl="0" eaLnBrk="1" latinLnBrk="0" hangingPunct="1">
        <a:lnSpc>
          <a:spcPct val="90000"/>
        </a:lnSpc>
        <a:spcBef>
          <a:spcPts val="406"/>
        </a:spcBef>
        <a:buFont typeface="Arial" panose="020B0604020202020204" pitchFamily="34" charset="0"/>
        <a:buChar char="•"/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1pPr>
      <a:lvl2pPr marL="37147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2pPr>
      <a:lvl3pPr marL="74295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3pPr>
      <a:lvl4pPr marL="111442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4pPr>
      <a:lvl5pPr marL="148590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5pPr>
      <a:lvl6pPr marL="185737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7pPr>
      <a:lvl8pPr marL="2600325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8pPr>
      <a:lvl9pPr marL="2971800" algn="l" defTabSz="742950" rtl="0" eaLnBrk="1" latinLnBrk="0" hangingPunct="1">
        <a:defRPr kumimoji="1" sz="14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タイトル 1">
            <a:extLst>
              <a:ext uri="{FF2B5EF4-FFF2-40B4-BE49-F238E27FC236}">
                <a16:creationId xmlns:a16="http://schemas.microsoft.com/office/drawing/2014/main" id="{7411F809-2BB3-4D62-A5BC-D032B330B7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933855"/>
          </a:xfrm>
          <a:solidFill>
            <a:schemeClr val="accent5">
              <a:lumMod val="60000"/>
              <a:lumOff val="40000"/>
            </a:schemeClr>
          </a:solidFill>
        </p:spPr>
        <p:txBody>
          <a:bodyPr/>
          <a:lstStyle/>
          <a:p>
            <a:r>
              <a:rPr lang="ja-JP" altLang="en-US" dirty="0">
                <a:solidFill>
                  <a:schemeClr val="bg1"/>
                </a:solidFill>
              </a:rPr>
              <a:t>通信プロトコル２（</a:t>
            </a:r>
            <a:r>
              <a:rPr lang="en-US" altLang="ja-JP" dirty="0">
                <a:solidFill>
                  <a:schemeClr val="bg1"/>
                </a:solidFill>
              </a:rPr>
              <a:t>2byte</a:t>
            </a:r>
            <a:r>
              <a:rPr lang="ja-JP" altLang="en-US" dirty="0">
                <a:solidFill>
                  <a:schemeClr val="bg1"/>
                </a:solidFill>
              </a:rPr>
              <a:t>）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23F1C1C0-2BD6-46A0-A04C-82EB30589988}"/>
              </a:ext>
            </a:extLst>
          </p:cNvPr>
          <p:cNvSpPr txBox="1"/>
          <p:nvPr/>
        </p:nvSpPr>
        <p:spPr>
          <a:xfrm>
            <a:off x="7603139" y="985045"/>
            <a:ext cx="23028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/>
              <a:t>2023.05.08 </a:t>
            </a:r>
            <a:r>
              <a:rPr kumimoji="1" lang="en-US" altLang="ja-JP" dirty="0" err="1"/>
              <a:t>T.Shirai</a:t>
            </a:r>
            <a:endParaRPr kumimoji="1" lang="ja-JP" altLang="en-US" dirty="0"/>
          </a:p>
        </p:txBody>
      </p:sp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491D57FA-D5C8-42E2-8AEF-84D0D245EE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41780189"/>
              </p:ext>
            </p:extLst>
          </p:nvPr>
        </p:nvGraphicFramePr>
        <p:xfrm>
          <a:off x="1651000" y="2346347"/>
          <a:ext cx="2880000" cy="36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000">
                  <a:extLst>
                    <a:ext uri="{9D8B030D-6E8A-4147-A177-3AD203B41FA5}">
                      <a16:colId xmlns:a16="http://schemas.microsoft.com/office/drawing/2014/main" val="2595782530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725958942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4116901955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052772894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2807572519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525335356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334805355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3048753141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73847780"/>
                  </a:ext>
                </a:extLst>
              </a:tr>
            </a:tbl>
          </a:graphicData>
        </a:graphic>
      </p:graphicFrame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6825F985-4B17-4380-A803-B8BD1E8BCD37}"/>
              </a:ext>
            </a:extLst>
          </p:cNvPr>
          <p:cNvSpPr txBox="1"/>
          <p:nvPr/>
        </p:nvSpPr>
        <p:spPr>
          <a:xfrm flipH="1">
            <a:off x="464008" y="2346347"/>
            <a:ext cx="10466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/>
              <a:t>1byte</a:t>
            </a:r>
            <a:r>
              <a:rPr kumimoji="1" lang="ja-JP" altLang="en-US" dirty="0"/>
              <a:t>目</a:t>
            </a:r>
          </a:p>
        </p:txBody>
      </p:sp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8DF4D068-F69C-46F1-8F46-4B218B11E3A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30221108"/>
              </p:ext>
            </p:extLst>
          </p:nvPr>
        </p:nvGraphicFramePr>
        <p:xfrm>
          <a:off x="1651000" y="2966037"/>
          <a:ext cx="2880000" cy="36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000">
                  <a:extLst>
                    <a:ext uri="{9D8B030D-6E8A-4147-A177-3AD203B41FA5}">
                      <a16:colId xmlns:a16="http://schemas.microsoft.com/office/drawing/2014/main" val="2595782530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725958942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4116901955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052772894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2807572519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525335356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334805355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3048753141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73847780"/>
                  </a:ext>
                </a:extLst>
              </a:tr>
            </a:tbl>
          </a:graphicData>
        </a:graphic>
      </p:graphicFrame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421C3DD5-5A1E-4E24-85D1-B4B6B5B6ABCF}"/>
              </a:ext>
            </a:extLst>
          </p:cNvPr>
          <p:cNvSpPr txBox="1"/>
          <p:nvPr/>
        </p:nvSpPr>
        <p:spPr>
          <a:xfrm flipH="1">
            <a:off x="464008" y="2966037"/>
            <a:ext cx="10466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/>
              <a:t>2byte</a:t>
            </a:r>
            <a:r>
              <a:rPr kumimoji="1" lang="ja-JP" altLang="en-US" dirty="0"/>
              <a:t>目</a:t>
            </a:r>
          </a:p>
        </p:txBody>
      </p:sp>
      <p:graphicFrame>
        <p:nvGraphicFramePr>
          <p:cNvPr id="10" name="表 9">
            <a:extLst>
              <a:ext uri="{FF2B5EF4-FFF2-40B4-BE49-F238E27FC236}">
                <a16:creationId xmlns:a16="http://schemas.microsoft.com/office/drawing/2014/main" id="{B664F251-4E48-4D5F-B550-16986FF4A69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74612107"/>
              </p:ext>
            </p:extLst>
          </p:nvPr>
        </p:nvGraphicFramePr>
        <p:xfrm>
          <a:off x="1651000" y="3925832"/>
          <a:ext cx="3240000" cy="36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000">
                  <a:extLst>
                    <a:ext uri="{9D8B030D-6E8A-4147-A177-3AD203B41FA5}">
                      <a16:colId xmlns:a16="http://schemas.microsoft.com/office/drawing/2014/main" val="1774600698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223724304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725958942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4116901955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052772894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2807572519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525335356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334805355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3048753141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rgbClr val="FF0000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73847780"/>
                  </a:ext>
                </a:extLst>
              </a:tr>
            </a:tbl>
          </a:graphicData>
        </a:graphic>
      </p:graphicFrame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999AA386-29E9-4060-A281-F2841535125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7533573"/>
              </p:ext>
            </p:extLst>
          </p:nvPr>
        </p:nvGraphicFramePr>
        <p:xfrm>
          <a:off x="4891000" y="3925832"/>
          <a:ext cx="2520000" cy="360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000">
                  <a:extLst>
                    <a:ext uri="{9D8B030D-6E8A-4147-A177-3AD203B41FA5}">
                      <a16:colId xmlns:a16="http://schemas.microsoft.com/office/drawing/2014/main" val="1725958942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4116901955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052772894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2807572519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525335356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1334805355"/>
                    </a:ext>
                  </a:extLst>
                </a:gridCol>
                <a:gridCol w="360000">
                  <a:extLst>
                    <a:ext uri="{9D8B030D-6E8A-4147-A177-3AD203B41FA5}">
                      <a16:colId xmlns:a16="http://schemas.microsoft.com/office/drawing/2014/main" val="3048753141"/>
                    </a:ext>
                  </a:extLst>
                </a:gridCol>
              </a:tblGrid>
              <a:tr h="36000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accent1"/>
                          </a:solidFill>
                        </a:rPr>
                        <a:t>*</a:t>
                      </a:r>
                      <a:endParaRPr kumimoji="1" lang="ja-JP" altLang="en-US" dirty="0">
                        <a:solidFill>
                          <a:schemeClr val="accent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73847780"/>
                  </a:ext>
                </a:extLst>
              </a:tr>
            </a:tbl>
          </a:graphicData>
        </a:graphic>
      </p:graphicFrame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13C414F-101A-4DD5-AB50-F94211E19E68}"/>
              </a:ext>
            </a:extLst>
          </p:cNvPr>
          <p:cNvSpPr txBox="1"/>
          <p:nvPr/>
        </p:nvSpPr>
        <p:spPr>
          <a:xfrm>
            <a:off x="792241" y="3925832"/>
            <a:ext cx="7184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16bit</a:t>
            </a:r>
            <a:endParaRPr kumimoji="1" lang="ja-JP" altLang="en-US" dirty="0"/>
          </a:p>
        </p:txBody>
      </p:sp>
      <p:sp>
        <p:nvSpPr>
          <p:cNvPr id="13" name="矢印: 上向き折線 12">
            <a:extLst>
              <a:ext uri="{FF2B5EF4-FFF2-40B4-BE49-F238E27FC236}">
                <a16:creationId xmlns:a16="http://schemas.microsoft.com/office/drawing/2014/main" id="{1116903A-94EE-4E9A-9A33-F575200DD0BF}"/>
              </a:ext>
            </a:extLst>
          </p:cNvPr>
          <p:cNvSpPr/>
          <p:nvPr/>
        </p:nvSpPr>
        <p:spPr>
          <a:xfrm flipV="1">
            <a:off x="5564220" y="2761794"/>
            <a:ext cx="1046699" cy="768485"/>
          </a:xfrm>
          <a:prstGeom prst="bentUpArrow">
            <a:avLst>
              <a:gd name="adj1" fmla="val 25000"/>
              <a:gd name="adj2" fmla="val 22298"/>
              <a:gd name="adj3" fmla="val 25000"/>
            </a:avLst>
          </a:prstGeom>
          <a:solidFill>
            <a:schemeClr val="bg2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6F6D3E23-AD8E-4301-8AE9-7B8F0BCE0897}"/>
              </a:ext>
            </a:extLst>
          </p:cNvPr>
          <p:cNvSpPr txBox="1"/>
          <p:nvPr/>
        </p:nvSpPr>
        <p:spPr>
          <a:xfrm>
            <a:off x="4271704" y="4360856"/>
            <a:ext cx="89800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(14bit)</a:t>
            </a:r>
            <a:endParaRPr kumimoji="1" lang="ja-JP" altLang="en-US" dirty="0"/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FE91FF3B-5771-4D57-A64F-86A28A8D9653}"/>
              </a:ext>
            </a:extLst>
          </p:cNvPr>
          <p:cNvSpPr txBox="1"/>
          <p:nvPr/>
        </p:nvSpPr>
        <p:spPr>
          <a:xfrm>
            <a:off x="1753386" y="4961106"/>
            <a:ext cx="5934638" cy="73904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ct val="120000"/>
              </a:lnSpc>
            </a:pPr>
            <a:r>
              <a:rPr kumimoji="1" lang="en-US" altLang="ja-JP" dirty="0"/>
              <a:t>1byte</a:t>
            </a:r>
            <a:r>
              <a:rPr kumimoji="1" lang="ja-JP" altLang="en-US" dirty="0"/>
              <a:t>目の</a:t>
            </a:r>
            <a:r>
              <a:rPr kumimoji="1" lang="en-US" altLang="ja-JP" dirty="0"/>
              <a:t>7bit</a:t>
            </a:r>
            <a:r>
              <a:rPr kumimoji="1" lang="ja-JP" altLang="en-US" dirty="0"/>
              <a:t>と</a:t>
            </a:r>
            <a:r>
              <a:rPr kumimoji="1" lang="en-US" altLang="ja-JP" dirty="0"/>
              <a:t>2byte</a:t>
            </a:r>
            <a:r>
              <a:rPr kumimoji="1" lang="ja-JP" altLang="en-US" dirty="0"/>
              <a:t>目の</a:t>
            </a:r>
            <a:r>
              <a:rPr kumimoji="1" lang="en-US" altLang="ja-JP" dirty="0"/>
              <a:t>7bit</a:t>
            </a:r>
            <a:r>
              <a:rPr kumimoji="1" lang="ja-JP" altLang="en-US" dirty="0"/>
              <a:t>を合わせて</a:t>
            </a:r>
            <a:r>
              <a:rPr kumimoji="1" lang="en-US" altLang="ja-JP" dirty="0"/>
              <a:t>14bit</a:t>
            </a:r>
            <a:r>
              <a:rPr kumimoji="1" lang="ja-JP" altLang="en-US" dirty="0"/>
              <a:t>とする．</a:t>
            </a:r>
            <a:br>
              <a:rPr kumimoji="1" lang="en-US" altLang="ja-JP" dirty="0"/>
            </a:br>
            <a:r>
              <a:rPr kumimoji="1" lang="ja-JP" altLang="en-US" dirty="0"/>
              <a:t>（</a:t>
            </a:r>
            <a:r>
              <a:rPr kumimoji="1" lang="en-US" altLang="ja-JP" dirty="0"/>
              <a:t>unsigned char </a:t>
            </a:r>
            <a:r>
              <a:rPr kumimoji="1" lang="ja-JP" altLang="en-US" dirty="0"/>
              <a:t>→</a:t>
            </a:r>
            <a:r>
              <a:rPr kumimoji="1" lang="en-US" altLang="ja-JP" dirty="0"/>
              <a:t> unsigned int</a:t>
            </a:r>
            <a:r>
              <a:rPr kumimoji="1" lang="ja-JP" altLang="en-US" dirty="0"/>
              <a:t>）</a:t>
            </a: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0A7D83B4-38F8-4118-9969-160288369586}"/>
              </a:ext>
            </a:extLst>
          </p:cNvPr>
          <p:cNvSpPr txBox="1"/>
          <p:nvPr/>
        </p:nvSpPr>
        <p:spPr>
          <a:xfrm>
            <a:off x="1099226" y="6157609"/>
            <a:ext cx="828303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コマンド（</a:t>
            </a:r>
            <a:r>
              <a:rPr kumimoji="1" lang="en-US" altLang="ja-JP" dirty="0"/>
              <a:t>PC </a:t>
            </a:r>
            <a:r>
              <a:rPr kumimoji="1" lang="ja-JP" altLang="en-US" dirty="0"/>
              <a:t>→ </a:t>
            </a:r>
            <a:r>
              <a:rPr kumimoji="1" lang="en-US" altLang="ja-JP" dirty="0"/>
              <a:t>Arduino</a:t>
            </a:r>
            <a:r>
              <a:rPr kumimoji="1" lang="ja-JP" altLang="en-US" dirty="0"/>
              <a:t>），ステータス（</a:t>
            </a:r>
            <a:r>
              <a:rPr lang="en-US" altLang="ja-JP" dirty="0"/>
              <a:t>Arduino </a:t>
            </a:r>
            <a:r>
              <a:rPr lang="ja-JP" altLang="en-US" dirty="0"/>
              <a:t>→ </a:t>
            </a:r>
            <a:r>
              <a:rPr lang="en-US" altLang="ja-JP" dirty="0"/>
              <a:t>PC</a:t>
            </a:r>
            <a:r>
              <a:rPr lang="ja-JP" altLang="en-US" dirty="0"/>
              <a:t>）共に </a:t>
            </a:r>
            <a:r>
              <a:rPr lang="en-US" altLang="ja-JP" dirty="0"/>
              <a:t>2byte </a:t>
            </a:r>
            <a:r>
              <a:rPr lang="ja-JP" altLang="en-US" dirty="0"/>
              <a:t>に拡張</a:t>
            </a:r>
            <a:endParaRPr lang="en-US" altLang="ja-JP" dirty="0"/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15ABF0FA-4EF9-480C-AE1D-49ADFCE815C8}"/>
              </a:ext>
            </a:extLst>
          </p:cNvPr>
          <p:cNvSpPr txBox="1"/>
          <p:nvPr/>
        </p:nvSpPr>
        <p:spPr>
          <a:xfrm>
            <a:off x="1293779" y="1227917"/>
            <a:ext cx="6995826" cy="68364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dirty="0"/>
              <a:t>Ver. 2</a:t>
            </a:r>
            <a:r>
              <a:rPr kumimoji="1" lang="ja-JP" altLang="en-US" dirty="0"/>
              <a:t>から以下の通信プロトコルに拡張する．</a:t>
            </a:r>
            <a:endParaRPr kumimoji="1" lang="en-US" altLang="ja-JP" dirty="0"/>
          </a:p>
          <a:p>
            <a:pPr>
              <a:lnSpc>
                <a:spcPct val="120000"/>
              </a:lnSpc>
            </a:pPr>
            <a:r>
              <a:rPr lang="en-US" altLang="ja-JP" dirty="0"/>
              <a:t>14bit</a:t>
            </a:r>
            <a:r>
              <a:rPr lang="ja-JP" altLang="en-US" dirty="0"/>
              <a:t>の</a:t>
            </a:r>
            <a:r>
              <a:rPr lang="en-US" altLang="ja-JP" dirty="0"/>
              <a:t>MSB</a:t>
            </a:r>
            <a:r>
              <a:rPr lang="ja-JP" altLang="en-US" dirty="0"/>
              <a:t>側</a:t>
            </a:r>
            <a:r>
              <a:rPr lang="en-US" altLang="ja-JP" dirty="0"/>
              <a:t>4bit</a:t>
            </a:r>
            <a:r>
              <a:rPr lang="ja-JP" altLang="en-US" dirty="0"/>
              <a:t>をコマンド，</a:t>
            </a:r>
            <a:r>
              <a:rPr lang="en-US" altLang="ja-JP" dirty="0"/>
              <a:t>LSB</a:t>
            </a:r>
            <a:r>
              <a:rPr lang="ja-JP" altLang="en-US" dirty="0"/>
              <a:t>側</a:t>
            </a:r>
            <a:r>
              <a:rPr lang="en-US" altLang="ja-JP" dirty="0"/>
              <a:t>10bit</a:t>
            </a:r>
            <a:r>
              <a:rPr lang="ja-JP" altLang="en-US" dirty="0"/>
              <a:t>をオペランドとする．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0086374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1">
            <a:extLst>
              <a:ext uri="{FF2B5EF4-FFF2-40B4-BE49-F238E27FC236}">
                <a16:creationId xmlns:a16="http://schemas.microsoft.com/office/drawing/2014/main" id="{EFE7C65B-04AC-4ACC-9427-08F288F2A9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933855"/>
          </a:xfrm>
          <a:solidFill>
            <a:schemeClr val="accent5">
              <a:lumMod val="60000"/>
              <a:lumOff val="40000"/>
            </a:schemeClr>
          </a:solidFill>
        </p:spPr>
        <p:txBody>
          <a:bodyPr/>
          <a:lstStyle/>
          <a:p>
            <a:r>
              <a:rPr kumimoji="1" lang="ja-JP" altLang="en-US" dirty="0">
                <a:solidFill>
                  <a:schemeClr val="bg1"/>
                </a:solidFill>
              </a:rPr>
              <a:t>コマンド</a:t>
            </a:r>
          </a:p>
        </p:txBody>
      </p:sp>
      <p:pic>
        <p:nvPicPr>
          <p:cNvPr id="2" name="図 1">
            <a:extLst>
              <a:ext uri="{FF2B5EF4-FFF2-40B4-BE49-F238E27FC236}">
                <a16:creationId xmlns:a16="http://schemas.microsoft.com/office/drawing/2014/main" id="{4C0F2CFB-6EAE-4F07-84FC-DCBE6015C97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650343" y="1083130"/>
            <a:ext cx="6605314" cy="577487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477078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8441BAD6-C260-4348-9729-936632AA6D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0"/>
            <a:ext cx="9906000" cy="933855"/>
          </a:xfrm>
          <a:solidFill>
            <a:schemeClr val="accent5">
              <a:lumMod val="60000"/>
              <a:lumOff val="40000"/>
            </a:schemeClr>
          </a:solidFill>
        </p:spPr>
        <p:txBody>
          <a:bodyPr/>
          <a:lstStyle/>
          <a:p>
            <a:r>
              <a:rPr kumimoji="1" lang="ja-JP" altLang="en-US" dirty="0">
                <a:solidFill>
                  <a:schemeClr val="bg1"/>
                </a:solidFill>
              </a:rPr>
              <a:t>ステータス（レスポンス）</a:t>
            </a:r>
          </a:p>
        </p:txBody>
      </p:sp>
      <p:pic>
        <p:nvPicPr>
          <p:cNvPr id="8" name="図 7">
            <a:extLst>
              <a:ext uri="{FF2B5EF4-FFF2-40B4-BE49-F238E27FC236}">
                <a16:creationId xmlns:a16="http://schemas.microsoft.com/office/drawing/2014/main" id="{9DE3F846-DC26-4F0B-8B0F-A4949DC72E4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48099" y="1139149"/>
            <a:ext cx="6009801" cy="55340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688563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テキスト ボックス 46">
            <a:extLst>
              <a:ext uri="{FF2B5EF4-FFF2-40B4-BE49-F238E27FC236}">
                <a16:creationId xmlns:a16="http://schemas.microsoft.com/office/drawing/2014/main" id="{D491D3BE-0D6E-4D85-AFBD-6967EB54C015}"/>
              </a:ext>
            </a:extLst>
          </p:cNvPr>
          <p:cNvSpPr txBox="1"/>
          <p:nvPr/>
        </p:nvSpPr>
        <p:spPr>
          <a:xfrm>
            <a:off x="719927" y="5675530"/>
            <a:ext cx="4865477" cy="3924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950" b="1" dirty="0"/>
              <a:t>シリアルポートに送信する二進数の構成</a:t>
            </a: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D9A57D39-5605-4325-9DD8-1D18C17B4135}"/>
              </a:ext>
            </a:extLst>
          </p:cNvPr>
          <p:cNvGrpSpPr/>
          <p:nvPr/>
        </p:nvGrpSpPr>
        <p:grpSpPr>
          <a:xfrm>
            <a:off x="6399983" y="868811"/>
            <a:ext cx="972147" cy="2312662"/>
            <a:chOff x="9873031" y="872004"/>
            <a:chExt cx="1196488" cy="2846353"/>
          </a:xfrm>
        </p:grpSpPr>
        <p:sp>
          <p:nvSpPr>
            <p:cNvPr id="28" name="正方形/長方形 27">
              <a:extLst>
                <a:ext uri="{FF2B5EF4-FFF2-40B4-BE49-F238E27FC236}">
                  <a16:creationId xmlns:a16="http://schemas.microsoft.com/office/drawing/2014/main" id="{AD36EEF9-7CC7-40D1-93FC-DDE1AFF713E1}"/>
                </a:ext>
              </a:extLst>
            </p:cNvPr>
            <p:cNvSpPr/>
            <p:nvPr/>
          </p:nvSpPr>
          <p:spPr>
            <a:xfrm>
              <a:off x="10051072" y="872004"/>
              <a:ext cx="789843" cy="1264528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63"/>
            </a:p>
          </p:txBody>
        </p:sp>
        <p:sp>
          <p:nvSpPr>
            <p:cNvPr id="30" name="正方形/長方形 29">
              <a:extLst>
                <a:ext uri="{FF2B5EF4-FFF2-40B4-BE49-F238E27FC236}">
                  <a16:creationId xmlns:a16="http://schemas.microsoft.com/office/drawing/2014/main" id="{F8AC1FCF-5A21-4208-9F83-6F585BD12EE8}"/>
                </a:ext>
              </a:extLst>
            </p:cNvPr>
            <p:cNvSpPr/>
            <p:nvPr/>
          </p:nvSpPr>
          <p:spPr>
            <a:xfrm>
              <a:off x="10080746" y="2453829"/>
              <a:ext cx="789843" cy="1264528"/>
            </a:xfrm>
            <a:prstGeom prst="rect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63"/>
            </a:p>
          </p:txBody>
        </p:sp>
        <p:sp>
          <p:nvSpPr>
            <p:cNvPr id="31" name="フローチャート: 結合子 30">
              <a:extLst>
                <a:ext uri="{FF2B5EF4-FFF2-40B4-BE49-F238E27FC236}">
                  <a16:creationId xmlns:a16="http://schemas.microsoft.com/office/drawing/2014/main" id="{8B4400CE-DEAE-480B-8B21-D75E05D31EF7}"/>
                </a:ext>
              </a:extLst>
            </p:cNvPr>
            <p:cNvSpPr/>
            <p:nvPr/>
          </p:nvSpPr>
          <p:spPr>
            <a:xfrm>
              <a:off x="10147781" y="2031024"/>
              <a:ext cx="575169" cy="529106"/>
            </a:xfrm>
            <a:prstGeom prst="flowChartConnector">
              <a:avLst/>
            </a:prstGeom>
            <a:solidFill>
              <a:schemeClr val="bg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63"/>
            </a:p>
          </p:txBody>
        </p:sp>
        <p:sp>
          <p:nvSpPr>
            <p:cNvPr id="32" name="正方形/長方形 31">
              <a:extLst>
                <a:ext uri="{FF2B5EF4-FFF2-40B4-BE49-F238E27FC236}">
                  <a16:creationId xmlns:a16="http://schemas.microsoft.com/office/drawing/2014/main" id="{10D18B17-11EC-4965-BF27-E441E1A7776A}"/>
                </a:ext>
              </a:extLst>
            </p:cNvPr>
            <p:cNvSpPr/>
            <p:nvPr/>
          </p:nvSpPr>
          <p:spPr>
            <a:xfrm>
              <a:off x="9873031" y="872004"/>
              <a:ext cx="178041" cy="369333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63"/>
            </a:p>
          </p:txBody>
        </p:sp>
        <p:sp>
          <p:nvSpPr>
            <p:cNvPr id="33" name="正方形/長方形 32">
              <a:extLst>
                <a:ext uri="{FF2B5EF4-FFF2-40B4-BE49-F238E27FC236}">
                  <a16:creationId xmlns:a16="http://schemas.microsoft.com/office/drawing/2014/main" id="{56017D92-FB05-484D-8A24-66E3C1258D3B}"/>
                </a:ext>
              </a:extLst>
            </p:cNvPr>
            <p:cNvSpPr/>
            <p:nvPr/>
          </p:nvSpPr>
          <p:spPr>
            <a:xfrm>
              <a:off x="9873031" y="1464708"/>
              <a:ext cx="178041" cy="369333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63"/>
            </a:p>
          </p:txBody>
        </p:sp>
        <p:sp>
          <p:nvSpPr>
            <p:cNvPr id="34" name="正方形/長方形 33">
              <a:extLst>
                <a:ext uri="{FF2B5EF4-FFF2-40B4-BE49-F238E27FC236}">
                  <a16:creationId xmlns:a16="http://schemas.microsoft.com/office/drawing/2014/main" id="{357BBDAE-0436-4337-A052-102DA67CFAB1}"/>
                </a:ext>
              </a:extLst>
            </p:cNvPr>
            <p:cNvSpPr/>
            <p:nvPr/>
          </p:nvSpPr>
          <p:spPr>
            <a:xfrm>
              <a:off x="9881816" y="2453829"/>
              <a:ext cx="178041" cy="369333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63"/>
            </a:p>
          </p:txBody>
        </p:sp>
        <p:sp>
          <p:nvSpPr>
            <p:cNvPr id="35" name="正方形/長方形 34">
              <a:extLst>
                <a:ext uri="{FF2B5EF4-FFF2-40B4-BE49-F238E27FC236}">
                  <a16:creationId xmlns:a16="http://schemas.microsoft.com/office/drawing/2014/main" id="{067AFD09-EC9B-49CE-BB60-EA9DCEAC4850}"/>
                </a:ext>
              </a:extLst>
            </p:cNvPr>
            <p:cNvSpPr/>
            <p:nvPr/>
          </p:nvSpPr>
          <p:spPr>
            <a:xfrm>
              <a:off x="10853735" y="1502930"/>
              <a:ext cx="178041" cy="369333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63"/>
            </a:p>
          </p:txBody>
        </p:sp>
        <p:sp>
          <p:nvSpPr>
            <p:cNvPr id="36" name="正方形/長方形 35">
              <a:extLst>
                <a:ext uri="{FF2B5EF4-FFF2-40B4-BE49-F238E27FC236}">
                  <a16:creationId xmlns:a16="http://schemas.microsoft.com/office/drawing/2014/main" id="{DEBF2672-35AD-46C9-9409-128910829E03}"/>
                </a:ext>
              </a:extLst>
            </p:cNvPr>
            <p:cNvSpPr/>
            <p:nvPr/>
          </p:nvSpPr>
          <p:spPr>
            <a:xfrm>
              <a:off x="10870589" y="3125418"/>
              <a:ext cx="178041" cy="369333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63"/>
            </a:p>
          </p:txBody>
        </p:sp>
        <p:sp>
          <p:nvSpPr>
            <p:cNvPr id="37" name="正方形/長方形 36">
              <a:extLst>
                <a:ext uri="{FF2B5EF4-FFF2-40B4-BE49-F238E27FC236}">
                  <a16:creationId xmlns:a16="http://schemas.microsoft.com/office/drawing/2014/main" id="{23517259-721E-49AB-A287-2D98558814A3}"/>
                </a:ext>
              </a:extLst>
            </p:cNvPr>
            <p:cNvSpPr/>
            <p:nvPr/>
          </p:nvSpPr>
          <p:spPr>
            <a:xfrm>
              <a:off x="10891478" y="2449639"/>
              <a:ext cx="178041" cy="369333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63"/>
            </a:p>
          </p:txBody>
        </p:sp>
        <p:sp>
          <p:nvSpPr>
            <p:cNvPr id="38" name="正方形/長方形 37">
              <a:extLst>
                <a:ext uri="{FF2B5EF4-FFF2-40B4-BE49-F238E27FC236}">
                  <a16:creationId xmlns:a16="http://schemas.microsoft.com/office/drawing/2014/main" id="{C453E084-BBD5-4C92-AD59-8C7CB3241615}"/>
                </a:ext>
              </a:extLst>
            </p:cNvPr>
            <p:cNvSpPr/>
            <p:nvPr/>
          </p:nvSpPr>
          <p:spPr>
            <a:xfrm>
              <a:off x="10853735" y="872004"/>
              <a:ext cx="178041" cy="369333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63"/>
            </a:p>
          </p:txBody>
        </p:sp>
        <p:sp>
          <p:nvSpPr>
            <p:cNvPr id="39" name="正方形/長方形 38">
              <a:extLst>
                <a:ext uri="{FF2B5EF4-FFF2-40B4-BE49-F238E27FC236}">
                  <a16:creationId xmlns:a16="http://schemas.microsoft.com/office/drawing/2014/main" id="{479121E5-6FAB-4D9F-BD8B-E0C325E32609}"/>
                </a:ext>
              </a:extLst>
            </p:cNvPr>
            <p:cNvSpPr/>
            <p:nvPr/>
          </p:nvSpPr>
          <p:spPr>
            <a:xfrm>
              <a:off x="9892446" y="3124004"/>
              <a:ext cx="178041" cy="369333"/>
            </a:xfrm>
            <a:prstGeom prst="rect">
              <a:avLst/>
            </a:prstGeom>
            <a:solidFill>
              <a:schemeClr val="tx1"/>
            </a:solidFill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ja-JP" altLang="en-US" sz="1463"/>
            </a:p>
          </p:txBody>
        </p:sp>
        <p:sp>
          <p:nvSpPr>
            <p:cNvPr id="40" name="テキスト ボックス 39">
              <a:extLst>
                <a:ext uri="{FF2B5EF4-FFF2-40B4-BE49-F238E27FC236}">
                  <a16:creationId xmlns:a16="http://schemas.microsoft.com/office/drawing/2014/main" id="{3F33F31B-9E7C-4C2C-8ED1-EF19ABC2D904}"/>
                </a:ext>
              </a:extLst>
            </p:cNvPr>
            <p:cNvSpPr txBox="1"/>
            <p:nvPr/>
          </p:nvSpPr>
          <p:spPr>
            <a:xfrm>
              <a:off x="10215193" y="1216918"/>
              <a:ext cx="461601" cy="39071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463" dirty="0"/>
                <a:t>①</a:t>
              </a:r>
            </a:p>
          </p:txBody>
        </p:sp>
        <p:sp>
          <p:nvSpPr>
            <p:cNvPr id="41" name="テキスト ボックス 40">
              <a:extLst>
                <a:ext uri="{FF2B5EF4-FFF2-40B4-BE49-F238E27FC236}">
                  <a16:creationId xmlns:a16="http://schemas.microsoft.com/office/drawing/2014/main" id="{CA0C0C37-102A-40C5-A107-AC681E3EA654}"/>
                </a:ext>
              </a:extLst>
            </p:cNvPr>
            <p:cNvSpPr txBox="1"/>
            <p:nvPr/>
          </p:nvSpPr>
          <p:spPr>
            <a:xfrm>
              <a:off x="10244866" y="3013499"/>
              <a:ext cx="461601" cy="39071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463" dirty="0"/>
                <a:t>②</a:t>
              </a:r>
            </a:p>
          </p:txBody>
        </p:sp>
        <p:sp>
          <p:nvSpPr>
            <p:cNvPr id="48" name="テキスト ボックス 47">
              <a:extLst>
                <a:ext uri="{FF2B5EF4-FFF2-40B4-BE49-F238E27FC236}">
                  <a16:creationId xmlns:a16="http://schemas.microsoft.com/office/drawing/2014/main" id="{0BFFD6AC-E6FA-4C5F-8330-02D3834BC87D}"/>
                </a:ext>
              </a:extLst>
            </p:cNvPr>
            <p:cNvSpPr txBox="1"/>
            <p:nvPr/>
          </p:nvSpPr>
          <p:spPr>
            <a:xfrm>
              <a:off x="10228385" y="2136532"/>
              <a:ext cx="461601" cy="39071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463" dirty="0"/>
                <a:t>③</a:t>
              </a:r>
            </a:p>
          </p:txBody>
        </p:sp>
      </p:grp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2257F6A0-ECA7-4E55-A347-7644DD1F9E91}"/>
              </a:ext>
            </a:extLst>
          </p:cNvPr>
          <p:cNvGrpSpPr/>
          <p:nvPr/>
        </p:nvGrpSpPr>
        <p:grpSpPr>
          <a:xfrm>
            <a:off x="677648" y="667858"/>
            <a:ext cx="5372213" cy="2278967"/>
            <a:chOff x="834028" y="30671"/>
            <a:chExt cx="6611955" cy="2804882"/>
          </a:xfrm>
        </p:grpSpPr>
        <p:sp>
          <p:nvSpPr>
            <p:cNvPr id="26" name="テキスト ボックス 25">
              <a:extLst>
                <a:ext uri="{FF2B5EF4-FFF2-40B4-BE49-F238E27FC236}">
                  <a16:creationId xmlns:a16="http://schemas.microsoft.com/office/drawing/2014/main" id="{958B8CF9-F97E-4DE8-AC41-834E2C24A6DA}"/>
                </a:ext>
              </a:extLst>
            </p:cNvPr>
            <p:cNvSpPr txBox="1"/>
            <p:nvPr/>
          </p:nvSpPr>
          <p:spPr>
            <a:xfrm>
              <a:off x="5328499" y="1666775"/>
              <a:ext cx="2117484" cy="39071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463" b="1" dirty="0"/>
                <a:t>CW     CCW</a:t>
              </a:r>
              <a:endParaRPr lang="ja-JP" altLang="en-US" sz="1463" b="1" dirty="0"/>
            </a:p>
          </p:txBody>
        </p:sp>
        <p:grpSp>
          <p:nvGrpSpPr>
            <p:cNvPr id="55" name="グループ化 54">
              <a:extLst>
                <a:ext uri="{FF2B5EF4-FFF2-40B4-BE49-F238E27FC236}">
                  <a16:creationId xmlns:a16="http://schemas.microsoft.com/office/drawing/2014/main" id="{51248D3F-4186-46E3-B4E3-2ED37F456FE5}"/>
                </a:ext>
              </a:extLst>
            </p:cNvPr>
            <p:cNvGrpSpPr/>
            <p:nvPr/>
          </p:nvGrpSpPr>
          <p:grpSpPr>
            <a:xfrm>
              <a:off x="834028" y="30671"/>
              <a:ext cx="6040315" cy="2804882"/>
              <a:chOff x="2321170" y="1561721"/>
              <a:chExt cx="6040315" cy="2804882"/>
            </a:xfrm>
          </p:grpSpPr>
          <p:grpSp>
            <p:nvGrpSpPr>
              <p:cNvPr id="4" name="グループ化 3">
                <a:extLst>
                  <a:ext uri="{FF2B5EF4-FFF2-40B4-BE49-F238E27FC236}">
                    <a16:creationId xmlns:a16="http://schemas.microsoft.com/office/drawing/2014/main" id="{C91D4D94-7544-43F4-8526-A10A80F47AAB}"/>
                  </a:ext>
                </a:extLst>
              </p:cNvPr>
              <p:cNvGrpSpPr/>
              <p:nvPr/>
            </p:nvGrpSpPr>
            <p:grpSpPr>
              <a:xfrm>
                <a:off x="2321170" y="3531330"/>
                <a:ext cx="6040315" cy="835273"/>
                <a:chOff x="4765431" y="755830"/>
                <a:chExt cx="6040315" cy="835273"/>
              </a:xfrm>
            </p:grpSpPr>
            <p:sp>
              <p:nvSpPr>
                <p:cNvPr id="5" name="正方形/長方形 4">
                  <a:extLst>
                    <a:ext uri="{FF2B5EF4-FFF2-40B4-BE49-F238E27FC236}">
                      <a16:creationId xmlns:a16="http://schemas.microsoft.com/office/drawing/2014/main" id="{540DFDD5-BE9A-4827-8A66-1CD445FAF62D}"/>
                    </a:ext>
                  </a:extLst>
                </p:cNvPr>
                <p:cNvSpPr/>
                <p:nvPr/>
              </p:nvSpPr>
              <p:spPr>
                <a:xfrm>
                  <a:off x="4765431" y="755834"/>
                  <a:ext cx="6040315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sz="1463"/>
                </a:p>
              </p:txBody>
            </p:sp>
            <p:sp>
              <p:nvSpPr>
                <p:cNvPr id="6" name="正方形/長方形 5">
                  <a:extLst>
                    <a:ext uri="{FF2B5EF4-FFF2-40B4-BE49-F238E27FC236}">
                      <a16:creationId xmlns:a16="http://schemas.microsoft.com/office/drawing/2014/main" id="{D3032A5B-E3D3-471A-95F6-02D0E24F3B87}"/>
                    </a:ext>
                  </a:extLst>
                </p:cNvPr>
                <p:cNvSpPr/>
                <p:nvPr/>
              </p:nvSpPr>
              <p:spPr>
                <a:xfrm>
                  <a:off x="4765431" y="755832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sz="1463"/>
                </a:p>
              </p:txBody>
            </p:sp>
            <p:sp>
              <p:nvSpPr>
                <p:cNvPr id="7" name="正方形/長方形 6">
                  <a:extLst>
                    <a:ext uri="{FF2B5EF4-FFF2-40B4-BE49-F238E27FC236}">
                      <a16:creationId xmlns:a16="http://schemas.microsoft.com/office/drawing/2014/main" id="{251E7713-FF9A-449B-B20F-4ABA10154987}"/>
                    </a:ext>
                  </a:extLst>
                </p:cNvPr>
                <p:cNvSpPr/>
                <p:nvPr/>
              </p:nvSpPr>
              <p:spPr>
                <a:xfrm>
                  <a:off x="5518638" y="755832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sz="1463"/>
                </a:p>
              </p:txBody>
            </p:sp>
            <p:sp>
              <p:nvSpPr>
                <p:cNvPr id="8" name="正方形/長方形 7">
                  <a:extLst>
                    <a:ext uri="{FF2B5EF4-FFF2-40B4-BE49-F238E27FC236}">
                      <a16:creationId xmlns:a16="http://schemas.microsoft.com/office/drawing/2014/main" id="{0CC064B0-1203-46B7-9A29-968883C0A75B}"/>
                    </a:ext>
                  </a:extLst>
                </p:cNvPr>
                <p:cNvSpPr/>
                <p:nvPr/>
              </p:nvSpPr>
              <p:spPr>
                <a:xfrm>
                  <a:off x="6271845" y="755832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sz="1463"/>
                </a:p>
              </p:txBody>
            </p:sp>
            <p:sp>
              <p:nvSpPr>
                <p:cNvPr id="9" name="正方形/長方形 8">
                  <a:extLst>
                    <a:ext uri="{FF2B5EF4-FFF2-40B4-BE49-F238E27FC236}">
                      <a16:creationId xmlns:a16="http://schemas.microsoft.com/office/drawing/2014/main" id="{A1B12EA6-183A-4DE3-88D3-721392119A74}"/>
                    </a:ext>
                  </a:extLst>
                </p:cNvPr>
                <p:cNvSpPr/>
                <p:nvPr/>
              </p:nvSpPr>
              <p:spPr>
                <a:xfrm>
                  <a:off x="7025052" y="755830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sz="1463"/>
                </a:p>
              </p:txBody>
            </p:sp>
            <p:sp>
              <p:nvSpPr>
                <p:cNvPr id="10" name="正方形/長方形 9">
                  <a:extLst>
                    <a:ext uri="{FF2B5EF4-FFF2-40B4-BE49-F238E27FC236}">
                      <a16:creationId xmlns:a16="http://schemas.microsoft.com/office/drawing/2014/main" id="{185F0561-CA5D-4374-A151-FF0180EC8EC9}"/>
                    </a:ext>
                  </a:extLst>
                </p:cNvPr>
                <p:cNvSpPr/>
                <p:nvPr/>
              </p:nvSpPr>
              <p:spPr>
                <a:xfrm>
                  <a:off x="7778259" y="755830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sz="1463"/>
                </a:p>
              </p:txBody>
            </p:sp>
            <p:sp>
              <p:nvSpPr>
                <p:cNvPr id="11" name="正方形/長方形 10">
                  <a:extLst>
                    <a:ext uri="{FF2B5EF4-FFF2-40B4-BE49-F238E27FC236}">
                      <a16:creationId xmlns:a16="http://schemas.microsoft.com/office/drawing/2014/main" id="{E3710A99-55DF-4234-89DC-B8BB5CBB12F4}"/>
                    </a:ext>
                  </a:extLst>
                </p:cNvPr>
                <p:cNvSpPr/>
                <p:nvPr/>
              </p:nvSpPr>
              <p:spPr>
                <a:xfrm>
                  <a:off x="8531466" y="755830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sz="1463"/>
                </a:p>
              </p:txBody>
            </p:sp>
            <p:sp>
              <p:nvSpPr>
                <p:cNvPr id="12" name="正方形/長方形 11">
                  <a:extLst>
                    <a:ext uri="{FF2B5EF4-FFF2-40B4-BE49-F238E27FC236}">
                      <a16:creationId xmlns:a16="http://schemas.microsoft.com/office/drawing/2014/main" id="{EA75D9B0-F339-42AE-B40D-1F84A04744C9}"/>
                    </a:ext>
                  </a:extLst>
                </p:cNvPr>
                <p:cNvSpPr/>
                <p:nvPr/>
              </p:nvSpPr>
              <p:spPr>
                <a:xfrm>
                  <a:off x="9284673" y="755830"/>
                  <a:ext cx="753207" cy="835269"/>
                </a:xfrm>
                <a:prstGeom prst="rect">
                  <a:avLst/>
                </a:prstGeom>
                <a:solidFill>
                  <a:schemeClr val="bg1"/>
                </a:solidFill>
                <a:ln w="28575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ja-JP" altLang="en-US" sz="1463"/>
                </a:p>
              </p:txBody>
            </p:sp>
          </p:grpSp>
          <p:grpSp>
            <p:nvGrpSpPr>
              <p:cNvPr id="3" name="グループ化 2">
                <a:extLst>
                  <a:ext uri="{FF2B5EF4-FFF2-40B4-BE49-F238E27FC236}">
                    <a16:creationId xmlns:a16="http://schemas.microsoft.com/office/drawing/2014/main" id="{156BD61C-B6EE-4AFF-8313-419CD696AB46}"/>
                  </a:ext>
                </a:extLst>
              </p:cNvPr>
              <p:cNvGrpSpPr/>
              <p:nvPr/>
            </p:nvGrpSpPr>
            <p:grpSpPr>
              <a:xfrm>
                <a:off x="2355164" y="1561721"/>
                <a:ext cx="3292335" cy="2030301"/>
                <a:chOff x="4627456" y="1971062"/>
                <a:chExt cx="3292335" cy="2030301"/>
              </a:xfrm>
            </p:grpSpPr>
            <p:sp>
              <p:nvSpPr>
                <p:cNvPr id="20" name="テキスト ボックス 19">
                  <a:extLst>
                    <a:ext uri="{FF2B5EF4-FFF2-40B4-BE49-F238E27FC236}">
                      <a16:creationId xmlns:a16="http://schemas.microsoft.com/office/drawing/2014/main" id="{8B6BE5C4-B7A7-4BCD-8C93-44B3CA06F929}"/>
                    </a:ext>
                  </a:extLst>
                </p:cNvPr>
                <p:cNvSpPr txBox="1"/>
                <p:nvPr/>
              </p:nvSpPr>
              <p:spPr>
                <a:xfrm>
                  <a:off x="4798655" y="2936101"/>
                  <a:ext cx="461601" cy="39071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ja-JP" altLang="en-US" sz="1463" dirty="0"/>
                    <a:t>①</a:t>
                  </a:r>
                </a:p>
              </p:txBody>
            </p:sp>
            <p:grpSp>
              <p:nvGrpSpPr>
                <p:cNvPr id="2" name="グループ化 1">
                  <a:extLst>
                    <a:ext uri="{FF2B5EF4-FFF2-40B4-BE49-F238E27FC236}">
                      <a16:creationId xmlns:a16="http://schemas.microsoft.com/office/drawing/2014/main" id="{B9042F67-FED6-405C-A886-35AEFE216932}"/>
                    </a:ext>
                  </a:extLst>
                </p:cNvPr>
                <p:cNvGrpSpPr/>
                <p:nvPr/>
              </p:nvGrpSpPr>
              <p:grpSpPr>
                <a:xfrm>
                  <a:off x="4627456" y="1971062"/>
                  <a:ext cx="3292335" cy="2030301"/>
                  <a:chOff x="3877405" y="1845783"/>
                  <a:chExt cx="3292335" cy="2030301"/>
                </a:xfrm>
              </p:grpSpPr>
              <p:sp>
                <p:nvSpPr>
                  <p:cNvPr id="15" name="右中かっこ 14">
                    <a:extLst>
                      <a:ext uri="{FF2B5EF4-FFF2-40B4-BE49-F238E27FC236}">
                        <a16:creationId xmlns:a16="http://schemas.microsoft.com/office/drawing/2014/main" id="{C2C86C74-A795-4A59-9A7A-18B4F60B8F04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4358144" y="2403138"/>
                    <a:ext cx="524420" cy="1485897"/>
                  </a:xfrm>
                  <a:prstGeom prst="rightBrace">
                    <a:avLst>
                      <a:gd name="adj1" fmla="val 21001"/>
                      <a:gd name="adj2" fmla="val 47896"/>
                    </a:avLst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 sz="1463"/>
                  </a:p>
                </p:txBody>
              </p:sp>
              <p:sp>
                <p:nvSpPr>
                  <p:cNvPr id="18" name="テキスト ボックス 17">
                    <a:extLst>
                      <a:ext uri="{FF2B5EF4-FFF2-40B4-BE49-F238E27FC236}">
                        <a16:creationId xmlns:a16="http://schemas.microsoft.com/office/drawing/2014/main" id="{5F7A3763-37C4-42A5-8A5D-E244D24885CD}"/>
                      </a:ext>
                    </a:extLst>
                  </p:cNvPr>
                  <p:cNvSpPr txBox="1"/>
                  <p:nvPr/>
                </p:nvSpPr>
                <p:spPr>
                  <a:xfrm>
                    <a:off x="3890951" y="1845783"/>
                    <a:ext cx="1625112" cy="122195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ja-JP" altLang="en-US" sz="1463" b="1" dirty="0"/>
                      <a:t>停止</a:t>
                    </a:r>
                    <a:r>
                      <a:rPr lang="ja-JP" altLang="en-US" sz="1463" dirty="0"/>
                      <a:t>：</a:t>
                    </a:r>
                    <a:r>
                      <a:rPr lang="en-US" altLang="ja-JP" sz="1463" dirty="0"/>
                      <a:t>1</a:t>
                    </a:r>
                    <a:r>
                      <a:rPr lang="ja-JP" altLang="en-US" sz="1463" dirty="0"/>
                      <a:t>　</a:t>
                    </a:r>
                    <a:r>
                      <a:rPr lang="en-US" altLang="ja-JP" sz="1463" dirty="0"/>
                      <a:t>1</a:t>
                    </a:r>
                  </a:p>
                  <a:p>
                    <a:r>
                      <a:rPr lang="ja-JP" altLang="en-US" sz="1463" b="1" dirty="0"/>
                      <a:t>前進</a:t>
                    </a:r>
                    <a:r>
                      <a:rPr lang="ja-JP" altLang="en-US" sz="1463" dirty="0"/>
                      <a:t>：</a:t>
                    </a:r>
                    <a:r>
                      <a:rPr lang="en-US" altLang="ja-JP" sz="1463" dirty="0"/>
                      <a:t>1</a:t>
                    </a:r>
                    <a:r>
                      <a:rPr lang="ja-JP" altLang="en-US" sz="1463" dirty="0"/>
                      <a:t>　</a:t>
                    </a:r>
                    <a:r>
                      <a:rPr lang="en-US" altLang="ja-JP" sz="1463" dirty="0"/>
                      <a:t>0</a:t>
                    </a:r>
                  </a:p>
                  <a:p>
                    <a:r>
                      <a:rPr lang="ja-JP" altLang="en-US" sz="1463" b="1" dirty="0"/>
                      <a:t>後進</a:t>
                    </a:r>
                    <a:r>
                      <a:rPr lang="ja-JP" altLang="en-US" sz="1463" dirty="0"/>
                      <a:t>：</a:t>
                    </a:r>
                    <a:r>
                      <a:rPr lang="en-US" altLang="ja-JP" sz="1463" dirty="0"/>
                      <a:t>0</a:t>
                    </a:r>
                    <a:r>
                      <a:rPr lang="ja-JP" altLang="en-US" sz="1463" dirty="0"/>
                      <a:t>　</a:t>
                    </a:r>
                    <a:r>
                      <a:rPr lang="en-US" altLang="ja-JP" sz="1463" dirty="0"/>
                      <a:t>1</a:t>
                    </a:r>
                  </a:p>
                  <a:p>
                    <a:endParaRPr lang="ja-JP" altLang="en-US" sz="1463" dirty="0"/>
                  </a:p>
                </p:txBody>
              </p:sp>
              <p:sp>
                <p:nvSpPr>
                  <p:cNvPr id="19" name="テキスト ボックス 18">
                    <a:extLst>
                      <a:ext uri="{FF2B5EF4-FFF2-40B4-BE49-F238E27FC236}">
                        <a16:creationId xmlns:a16="http://schemas.microsoft.com/office/drawing/2014/main" id="{7C5E9D40-25D0-4467-8E27-AE5C45771077}"/>
                      </a:ext>
                    </a:extLst>
                  </p:cNvPr>
                  <p:cNvSpPr txBox="1"/>
                  <p:nvPr/>
                </p:nvSpPr>
                <p:spPr>
                  <a:xfrm>
                    <a:off x="4081686" y="3481351"/>
                    <a:ext cx="1500409" cy="390719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US" altLang="ja-JP" sz="1463" b="1" dirty="0"/>
                      <a:t>F  </a:t>
                    </a:r>
                    <a:r>
                      <a:rPr lang="ja-JP" altLang="en-US" sz="1463" b="1" dirty="0"/>
                      <a:t>　　</a:t>
                    </a:r>
                    <a:r>
                      <a:rPr lang="en-US" altLang="ja-JP" sz="1463" b="1" dirty="0"/>
                      <a:t>B</a:t>
                    </a:r>
                    <a:endParaRPr lang="ja-JP" altLang="en-US" sz="1463" b="1" dirty="0"/>
                  </a:p>
                </p:txBody>
              </p:sp>
              <p:sp>
                <p:nvSpPr>
                  <p:cNvPr id="21" name="右中かっこ 20">
                    <a:extLst>
                      <a:ext uri="{FF2B5EF4-FFF2-40B4-BE49-F238E27FC236}">
                        <a16:creationId xmlns:a16="http://schemas.microsoft.com/office/drawing/2014/main" id="{CBF65912-1183-4726-B00B-923A63E263FC}"/>
                      </a:ext>
                    </a:extLst>
                  </p:cNvPr>
                  <p:cNvSpPr/>
                  <p:nvPr/>
                </p:nvSpPr>
                <p:spPr>
                  <a:xfrm rot="16200000">
                    <a:off x="5844042" y="2394464"/>
                    <a:ext cx="524420" cy="1485897"/>
                  </a:xfrm>
                  <a:prstGeom prst="rightBrace">
                    <a:avLst>
                      <a:gd name="adj1" fmla="val 21001"/>
                      <a:gd name="adj2" fmla="val 47896"/>
                    </a:avLst>
                  </a:prstGeom>
                  <a:ln>
                    <a:solidFill>
                      <a:schemeClr val="tx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ja-JP" altLang="en-US" sz="1463" b="1"/>
                  </a:p>
                </p:txBody>
              </p:sp>
              <p:sp>
                <p:nvSpPr>
                  <p:cNvPr id="22" name="テキスト ボックス 21">
                    <a:extLst>
                      <a:ext uri="{FF2B5EF4-FFF2-40B4-BE49-F238E27FC236}">
                        <a16:creationId xmlns:a16="http://schemas.microsoft.com/office/drawing/2014/main" id="{B8782F69-158B-4978-A613-ACF700B13363}"/>
                      </a:ext>
                    </a:extLst>
                  </p:cNvPr>
                  <p:cNvSpPr txBox="1"/>
                  <p:nvPr/>
                </p:nvSpPr>
                <p:spPr>
                  <a:xfrm>
                    <a:off x="5259990" y="1854457"/>
                    <a:ext cx="1625112" cy="1221952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ja-JP" altLang="en-US" sz="1463" b="1" dirty="0"/>
                      <a:t>停止</a:t>
                    </a:r>
                    <a:r>
                      <a:rPr lang="ja-JP" altLang="en-US" sz="1463" dirty="0"/>
                      <a:t>：</a:t>
                    </a:r>
                    <a:r>
                      <a:rPr lang="en-US" altLang="ja-JP" sz="1463" dirty="0"/>
                      <a:t>1</a:t>
                    </a:r>
                    <a:r>
                      <a:rPr lang="ja-JP" altLang="en-US" sz="1463" dirty="0"/>
                      <a:t>　</a:t>
                    </a:r>
                    <a:r>
                      <a:rPr lang="en-US" altLang="ja-JP" sz="1463" dirty="0"/>
                      <a:t>1</a:t>
                    </a:r>
                  </a:p>
                  <a:p>
                    <a:r>
                      <a:rPr lang="ja-JP" altLang="en-US" sz="1463" b="1" dirty="0"/>
                      <a:t>前進</a:t>
                    </a:r>
                    <a:r>
                      <a:rPr lang="ja-JP" altLang="en-US" sz="1463" dirty="0"/>
                      <a:t>：</a:t>
                    </a:r>
                    <a:r>
                      <a:rPr lang="en-US" altLang="ja-JP" sz="1463" dirty="0"/>
                      <a:t>1</a:t>
                    </a:r>
                    <a:r>
                      <a:rPr lang="ja-JP" altLang="en-US" sz="1463" dirty="0"/>
                      <a:t>　</a:t>
                    </a:r>
                    <a:r>
                      <a:rPr lang="en-US" altLang="ja-JP" sz="1463" dirty="0"/>
                      <a:t>0</a:t>
                    </a:r>
                  </a:p>
                  <a:p>
                    <a:r>
                      <a:rPr lang="ja-JP" altLang="en-US" sz="1463" b="1" dirty="0"/>
                      <a:t>後進</a:t>
                    </a:r>
                    <a:r>
                      <a:rPr lang="ja-JP" altLang="en-US" sz="1463" dirty="0"/>
                      <a:t>：</a:t>
                    </a:r>
                    <a:r>
                      <a:rPr lang="en-US" altLang="ja-JP" sz="1463" dirty="0"/>
                      <a:t>0</a:t>
                    </a:r>
                    <a:r>
                      <a:rPr lang="ja-JP" altLang="en-US" sz="1463" dirty="0"/>
                      <a:t>　</a:t>
                    </a:r>
                    <a:r>
                      <a:rPr lang="en-US" altLang="ja-JP" sz="1463" dirty="0"/>
                      <a:t>1</a:t>
                    </a:r>
                  </a:p>
                  <a:p>
                    <a:endParaRPr lang="ja-JP" altLang="en-US" sz="1463" dirty="0"/>
                  </a:p>
                </p:txBody>
              </p:sp>
              <p:sp>
                <p:nvSpPr>
                  <p:cNvPr id="23" name="テキスト ボックス 22">
                    <a:extLst>
                      <a:ext uri="{FF2B5EF4-FFF2-40B4-BE49-F238E27FC236}">
                        <a16:creationId xmlns:a16="http://schemas.microsoft.com/office/drawing/2014/main" id="{62F56D28-3D66-49C6-A3F2-077EB1052EF2}"/>
                      </a:ext>
                    </a:extLst>
                  </p:cNvPr>
                  <p:cNvSpPr txBox="1"/>
                  <p:nvPr/>
                </p:nvSpPr>
                <p:spPr>
                  <a:xfrm>
                    <a:off x="5553941" y="3485365"/>
                    <a:ext cx="1615799" cy="390719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en-US" altLang="ja-JP" sz="1463" b="1" dirty="0"/>
                      <a:t>F  </a:t>
                    </a:r>
                    <a:r>
                      <a:rPr lang="ja-JP" altLang="en-US" sz="1463" b="1" dirty="0"/>
                      <a:t>　　</a:t>
                    </a:r>
                    <a:r>
                      <a:rPr lang="en-US" altLang="ja-JP" sz="1463" b="1" dirty="0"/>
                      <a:t>B</a:t>
                    </a:r>
                    <a:endParaRPr lang="ja-JP" altLang="en-US" sz="1463" b="1" dirty="0"/>
                  </a:p>
                </p:txBody>
              </p:sp>
              <p:sp>
                <p:nvSpPr>
                  <p:cNvPr id="24" name="テキスト ボックス 23">
                    <a:extLst>
                      <a:ext uri="{FF2B5EF4-FFF2-40B4-BE49-F238E27FC236}">
                        <a16:creationId xmlns:a16="http://schemas.microsoft.com/office/drawing/2014/main" id="{864E2FDE-FB03-4F12-A1FE-69C0179A5BA2}"/>
                      </a:ext>
                    </a:extLst>
                  </p:cNvPr>
                  <p:cNvSpPr txBox="1"/>
                  <p:nvPr/>
                </p:nvSpPr>
                <p:spPr>
                  <a:xfrm>
                    <a:off x="5558189" y="2795804"/>
                    <a:ext cx="461601" cy="390719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r>
                      <a:rPr lang="ja-JP" altLang="en-US" sz="1463" dirty="0"/>
                      <a:t>②</a:t>
                    </a:r>
                  </a:p>
                </p:txBody>
              </p:sp>
            </p:grpSp>
          </p:grpSp>
          <p:sp>
            <p:nvSpPr>
              <p:cNvPr id="25" name="右中かっこ 24">
                <a:extLst>
                  <a:ext uri="{FF2B5EF4-FFF2-40B4-BE49-F238E27FC236}">
                    <a16:creationId xmlns:a16="http://schemas.microsoft.com/office/drawing/2014/main" id="{33A7B090-2ACD-4F31-85B1-758D628031AB}"/>
                  </a:ext>
                </a:extLst>
              </p:cNvPr>
              <p:cNvSpPr/>
              <p:nvPr/>
            </p:nvSpPr>
            <p:spPr>
              <a:xfrm rot="16200000">
                <a:off x="7344112" y="2106420"/>
                <a:ext cx="524420" cy="1485897"/>
              </a:xfrm>
              <a:prstGeom prst="rightBrace">
                <a:avLst>
                  <a:gd name="adj1" fmla="val 21001"/>
                  <a:gd name="adj2" fmla="val 47896"/>
                </a:avLst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ja-JP" altLang="en-US" sz="1463"/>
              </a:p>
            </p:txBody>
          </p:sp>
          <p:sp>
            <p:nvSpPr>
              <p:cNvPr id="27" name="テキスト ボックス 26">
                <a:extLst>
                  <a:ext uri="{FF2B5EF4-FFF2-40B4-BE49-F238E27FC236}">
                    <a16:creationId xmlns:a16="http://schemas.microsoft.com/office/drawing/2014/main" id="{BAE97C20-8ABF-4284-B04E-DE7D8EB03170}"/>
                  </a:ext>
                </a:extLst>
              </p:cNvPr>
              <p:cNvSpPr txBox="1"/>
              <p:nvPr/>
            </p:nvSpPr>
            <p:spPr>
              <a:xfrm>
                <a:off x="6612577" y="1582587"/>
                <a:ext cx="1625113" cy="122195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ja-JP" altLang="en-US" sz="1463" b="1" dirty="0"/>
                  <a:t>停止</a:t>
                </a:r>
                <a:r>
                  <a:rPr lang="ja-JP" altLang="en-US" sz="1463" dirty="0"/>
                  <a:t>：</a:t>
                </a:r>
                <a:r>
                  <a:rPr lang="en-US" altLang="ja-JP" sz="1463" dirty="0"/>
                  <a:t>1</a:t>
                </a:r>
                <a:r>
                  <a:rPr lang="ja-JP" altLang="en-US" sz="1463" dirty="0"/>
                  <a:t>　</a:t>
                </a:r>
                <a:r>
                  <a:rPr lang="en-US" altLang="ja-JP" sz="1463" dirty="0"/>
                  <a:t>1</a:t>
                </a:r>
              </a:p>
              <a:p>
                <a:pPr algn="r"/>
                <a:r>
                  <a:rPr lang="en-US" altLang="ja-JP" sz="1463" b="1" dirty="0"/>
                  <a:t>CW</a:t>
                </a:r>
                <a:r>
                  <a:rPr lang="ja-JP" altLang="en-US" sz="1463" dirty="0"/>
                  <a:t>：</a:t>
                </a:r>
                <a:r>
                  <a:rPr lang="en-US" altLang="ja-JP" sz="1463" dirty="0"/>
                  <a:t>1</a:t>
                </a:r>
                <a:r>
                  <a:rPr lang="ja-JP" altLang="en-US" sz="1463" dirty="0"/>
                  <a:t>　</a:t>
                </a:r>
                <a:r>
                  <a:rPr lang="en-US" altLang="ja-JP" sz="1463" dirty="0"/>
                  <a:t>0</a:t>
                </a:r>
              </a:p>
              <a:p>
                <a:pPr algn="r"/>
                <a:r>
                  <a:rPr lang="en-US" altLang="ja-JP" sz="1463" b="1" dirty="0"/>
                  <a:t>CCW</a:t>
                </a:r>
                <a:r>
                  <a:rPr lang="ja-JP" altLang="en-US" sz="1463" dirty="0"/>
                  <a:t>：</a:t>
                </a:r>
                <a:r>
                  <a:rPr lang="en-US" altLang="ja-JP" sz="1463" dirty="0"/>
                  <a:t>0</a:t>
                </a:r>
                <a:r>
                  <a:rPr lang="ja-JP" altLang="en-US" sz="1463" dirty="0"/>
                  <a:t>　</a:t>
                </a:r>
                <a:r>
                  <a:rPr lang="en-US" altLang="ja-JP" sz="1463" dirty="0"/>
                  <a:t>1</a:t>
                </a:r>
              </a:p>
              <a:p>
                <a:endParaRPr lang="ja-JP" altLang="en-US" sz="1463" dirty="0"/>
              </a:p>
            </p:txBody>
          </p:sp>
          <p:sp>
            <p:nvSpPr>
              <p:cNvPr id="46" name="テキスト ボックス 45">
                <a:extLst>
                  <a:ext uri="{FF2B5EF4-FFF2-40B4-BE49-F238E27FC236}">
                    <a16:creationId xmlns:a16="http://schemas.microsoft.com/office/drawing/2014/main" id="{332E1A2F-BE24-40F1-A6AC-A9A6B8221CB8}"/>
                  </a:ext>
                </a:extLst>
              </p:cNvPr>
              <p:cNvSpPr txBox="1"/>
              <p:nvPr/>
            </p:nvSpPr>
            <p:spPr>
              <a:xfrm>
                <a:off x="7032678" y="2532095"/>
                <a:ext cx="461601" cy="39071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ja-JP" altLang="en-US" sz="1463" dirty="0"/>
                  <a:t>③</a:t>
                </a:r>
              </a:p>
            </p:txBody>
          </p:sp>
          <p:sp>
            <p:nvSpPr>
              <p:cNvPr id="49" name="右中かっこ 48">
                <a:extLst>
                  <a:ext uri="{FF2B5EF4-FFF2-40B4-BE49-F238E27FC236}">
                    <a16:creationId xmlns:a16="http://schemas.microsoft.com/office/drawing/2014/main" id="{338FAC96-7879-437A-86BE-AE13DC747C47}"/>
                  </a:ext>
                </a:extLst>
              </p:cNvPr>
              <p:cNvSpPr/>
              <p:nvPr/>
            </p:nvSpPr>
            <p:spPr>
              <a:xfrm rot="16200000">
                <a:off x="5838856" y="2118845"/>
                <a:ext cx="524420" cy="1485897"/>
              </a:xfrm>
              <a:prstGeom prst="rightBrace">
                <a:avLst>
                  <a:gd name="adj1" fmla="val 21001"/>
                  <a:gd name="adj2" fmla="val 47896"/>
                </a:avLst>
              </a:prstGeom>
              <a:ln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  <p:txBody>
              <a:bodyPr rtlCol="0" anchor="ctr"/>
              <a:lstStyle/>
              <a:p>
                <a:pPr algn="ctr"/>
                <a:endParaRPr lang="ja-JP" altLang="en-US" sz="1463" dirty="0"/>
              </a:p>
            </p:txBody>
          </p:sp>
          <p:sp>
            <p:nvSpPr>
              <p:cNvPr id="50" name="テキスト ボックス 49">
                <a:extLst>
                  <a:ext uri="{FF2B5EF4-FFF2-40B4-BE49-F238E27FC236}">
                    <a16:creationId xmlns:a16="http://schemas.microsoft.com/office/drawing/2014/main" id="{9EA7182A-0BA8-43A7-88D6-58B235F29B70}"/>
                  </a:ext>
                </a:extLst>
              </p:cNvPr>
              <p:cNvSpPr txBox="1"/>
              <p:nvPr/>
            </p:nvSpPr>
            <p:spPr>
              <a:xfrm>
                <a:off x="5433764" y="2909060"/>
                <a:ext cx="1453783" cy="66779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altLang="ja-JP" sz="1463" b="1" dirty="0"/>
                  <a:t>CW</a:t>
                </a:r>
                <a:r>
                  <a:rPr lang="ja-JP" altLang="en-US" sz="1463" b="1" dirty="0"/>
                  <a:t>　 </a:t>
                </a:r>
                <a:r>
                  <a:rPr lang="en-US" altLang="ja-JP" sz="1463" b="1" dirty="0"/>
                  <a:t>CCW</a:t>
                </a:r>
              </a:p>
              <a:p>
                <a:pPr algn="ctr"/>
                <a:r>
                  <a:rPr lang="en-US" altLang="ja-JP" sz="1463" b="1" dirty="0"/>
                  <a:t>15°</a:t>
                </a:r>
                <a:r>
                  <a:rPr lang="ja-JP" altLang="en-US" sz="1463" b="1" dirty="0"/>
                  <a:t>　</a:t>
                </a:r>
                <a:r>
                  <a:rPr lang="en-US" altLang="ja-JP" sz="1463" b="1" dirty="0"/>
                  <a:t>15°</a:t>
                </a:r>
                <a:endParaRPr lang="ja-JP" altLang="en-US" sz="1463" b="1" dirty="0"/>
              </a:p>
            </p:txBody>
          </p:sp>
          <p:sp>
            <p:nvSpPr>
              <p:cNvPr id="51" name="テキスト ボックス 50">
                <a:extLst>
                  <a:ext uri="{FF2B5EF4-FFF2-40B4-BE49-F238E27FC236}">
                    <a16:creationId xmlns:a16="http://schemas.microsoft.com/office/drawing/2014/main" id="{6612A7C1-7862-457A-8C2B-4E03A251AFB9}"/>
                  </a:ext>
                </a:extLst>
              </p:cNvPr>
              <p:cNvSpPr txBox="1"/>
              <p:nvPr/>
            </p:nvSpPr>
            <p:spPr>
              <a:xfrm>
                <a:off x="5578579" y="2520731"/>
                <a:ext cx="461601" cy="39071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ja-JP" altLang="en-US" sz="1463" dirty="0"/>
                  <a:t>③</a:t>
                </a:r>
              </a:p>
            </p:txBody>
          </p:sp>
          <p:sp>
            <p:nvSpPr>
              <p:cNvPr id="52" name="テキスト ボックス 51">
                <a:extLst>
                  <a:ext uri="{FF2B5EF4-FFF2-40B4-BE49-F238E27FC236}">
                    <a16:creationId xmlns:a16="http://schemas.microsoft.com/office/drawing/2014/main" id="{72FF8A04-22D3-429B-80B5-F111BA9DF841}"/>
                  </a:ext>
                </a:extLst>
              </p:cNvPr>
              <p:cNvSpPr txBox="1"/>
              <p:nvPr/>
            </p:nvSpPr>
            <p:spPr>
              <a:xfrm>
                <a:off x="3995303" y="1854667"/>
                <a:ext cx="2869941" cy="94487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altLang="ja-JP" sz="1463" b="1" dirty="0"/>
                  <a:t>CW15</a:t>
                </a:r>
                <a:r>
                  <a:rPr lang="ja-JP" altLang="en-US" sz="1463" dirty="0"/>
                  <a:t>：</a:t>
                </a:r>
                <a:r>
                  <a:rPr lang="en-US" altLang="ja-JP" sz="1463" dirty="0"/>
                  <a:t>1</a:t>
                </a:r>
                <a:r>
                  <a:rPr lang="ja-JP" altLang="en-US" sz="1463" dirty="0"/>
                  <a:t>　</a:t>
                </a:r>
                <a:r>
                  <a:rPr lang="en-US" altLang="ja-JP" sz="1463" dirty="0"/>
                  <a:t>0</a:t>
                </a:r>
              </a:p>
              <a:p>
                <a:pPr algn="r"/>
                <a:r>
                  <a:rPr lang="en-US" altLang="ja-JP" sz="1463" b="1" dirty="0"/>
                  <a:t>CCW15</a:t>
                </a:r>
                <a:r>
                  <a:rPr lang="ja-JP" altLang="en-US" sz="1463" dirty="0"/>
                  <a:t>：</a:t>
                </a:r>
                <a:r>
                  <a:rPr lang="en-US" altLang="ja-JP" sz="1463" dirty="0"/>
                  <a:t>0</a:t>
                </a:r>
                <a:r>
                  <a:rPr lang="ja-JP" altLang="en-US" sz="1463" dirty="0"/>
                  <a:t>　</a:t>
                </a:r>
                <a:r>
                  <a:rPr lang="en-US" altLang="ja-JP" sz="1463" dirty="0"/>
                  <a:t>1</a:t>
                </a:r>
              </a:p>
              <a:p>
                <a:endParaRPr lang="ja-JP" altLang="en-US" sz="1463" dirty="0"/>
              </a:p>
            </p:txBody>
          </p:sp>
        </p:grpSp>
      </p:grp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58B3004C-48A6-46EC-9029-5B007474F859}"/>
              </a:ext>
            </a:extLst>
          </p:cNvPr>
          <p:cNvSpPr txBox="1"/>
          <p:nvPr/>
        </p:nvSpPr>
        <p:spPr>
          <a:xfrm>
            <a:off x="674835" y="3459228"/>
            <a:ext cx="3479318" cy="10737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63" dirty="0"/>
              <a:t>下位</a:t>
            </a:r>
            <a:r>
              <a:rPr lang="en-US" altLang="ja-JP" sz="1463" dirty="0"/>
              <a:t>4bit </a:t>
            </a:r>
            <a:r>
              <a:rPr lang="ja-JP" altLang="en-US" sz="1463" dirty="0"/>
              <a:t>：</a:t>
            </a:r>
            <a:r>
              <a:rPr lang="en-US" altLang="ja-JP" sz="1463" dirty="0"/>
              <a:t>1010</a:t>
            </a:r>
            <a:r>
              <a:rPr lang="ja-JP" altLang="en-US" sz="1463" dirty="0"/>
              <a:t>　</a:t>
            </a:r>
            <a:r>
              <a:rPr lang="ja-JP" altLang="en-US" sz="1463" b="1" dirty="0"/>
              <a:t>絶対角度</a:t>
            </a:r>
            <a:r>
              <a:rPr lang="en-US" altLang="ja-JP" sz="1463" b="1" dirty="0"/>
              <a:t>80°CW</a:t>
            </a:r>
          </a:p>
          <a:p>
            <a:r>
              <a:rPr lang="ja-JP" altLang="en-US" sz="1463" dirty="0"/>
              <a:t>下位</a:t>
            </a:r>
            <a:r>
              <a:rPr lang="en-US" altLang="ja-JP" sz="1463" dirty="0"/>
              <a:t>4bit </a:t>
            </a:r>
            <a:r>
              <a:rPr lang="ja-JP" altLang="en-US" sz="1463" dirty="0"/>
              <a:t>：</a:t>
            </a:r>
            <a:r>
              <a:rPr lang="en-US" altLang="ja-JP" sz="1463" dirty="0"/>
              <a:t>0101</a:t>
            </a:r>
            <a:r>
              <a:rPr lang="ja-JP" altLang="en-US" sz="1463" dirty="0"/>
              <a:t>　</a:t>
            </a:r>
            <a:r>
              <a:rPr lang="ja-JP" altLang="en-US" sz="1463" b="1" dirty="0"/>
              <a:t>絶対角度</a:t>
            </a:r>
            <a:r>
              <a:rPr lang="en-US" altLang="ja-JP" sz="1463" b="1" dirty="0"/>
              <a:t>80°CCW</a:t>
            </a:r>
          </a:p>
          <a:p>
            <a:r>
              <a:rPr lang="ja-JP" altLang="en-US" sz="1463" dirty="0"/>
              <a:t>下位</a:t>
            </a:r>
            <a:r>
              <a:rPr lang="en-US" altLang="ja-JP" sz="1463" dirty="0"/>
              <a:t>4bit</a:t>
            </a:r>
            <a:r>
              <a:rPr lang="ja-JP" altLang="en-US" sz="1463" dirty="0"/>
              <a:t> ：</a:t>
            </a:r>
            <a:r>
              <a:rPr lang="en-US" altLang="ja-JP" sz="1463" dirty="0"/>
              <a:t>1100</a:t>
            </a:r>
            <a:r>
              <a:rPr lang="ja-JP" altLang="en-US" sz="1463" dirty="0"/>
              <a:t>　</a:t>
            </a:r>
            <a:r>
              <a:rPr lang="ja-JP" altLang="en-US" sz="1463" b="1" dirty="0"/>
              <a:t>関節角度  </a:t>
            </a:r>
            <a:r>
              <a:rPr lang="en-US" altLang="ja-JP" sz="1463" b="1" dirty="0"/>
              <a:t>0°</a:t>
            </a:r>
          </a:p>
          <a:p>
            <a:pPr>
              <a:lnSpc>
                <a:spcPct val="150000"/>
              </a:lnSpc>
            </a:pPr>
            <a:r>
              <a:rPr lang="en-US" altLang="ja-JP" sz="1463" dirty="0"/>
              <a:t>          11111111</a:t>
            </a:r>
            <a:r>
              <a:rPr lang="ja-JP" altLang="en-US" sz="1463" dirty="0"/>
              <a:t>　</a:t>
            </a:r>
            <a:r>
              <a:rPr lang="ja-JP" altLang="en-US" sz="1463" b="1" dirty="0"/>
              <a:t>全モーター停止</a:t>
            </a:r>
            <a:endParaRPr lang="en-US" altLang="ja-JP" sz="1463" b="1" dirty="0"/>
          </a:p>
        </p:txBody>
      </p:sp>
      <p:sp>
        <p:nvSpPr>
          <p:cNvPr id="13" name="円: 塗りつぶしなし 12">
            <a:extLst>
              <a:ext uri="{FF2B5EF4-FFF2-40B4-BE49-F238E27FC236}">
                <a16:creationId xmlns:a16="http://schemas.microsoft.com/office/drawing/2014/main" id="{096E606E-C28F-4798-9308-7CB2E4F0E976}"/>
              </a:ext>
            </a:extLst>
          </p:cNvPr>
          <p:cNvSpPr/>
          <p:nvPr/>
        </p:nvSpPr>
        <p:spPr>
          <a:xfrm rot="16200000">
            <a:off x="6684582" y="1097896"/>
            <a:ext cx="1191117" cy="467325"/>
          </a:xfrm>
          <a:prstGeom prst="donut">
            <a:avLst>
              <a:gd name="adj" fmla="val 4148"/>
            </a:avLst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sz="1463">
              <a:solidFill>
                <a:schemeClr val="tx1"/>
              </a:solidFill>
            </a:endParaRPr>
          </a:p>
        </p:txBody>
      </p:sp>
      <p:cxnSp>
        <p:nvCxnSpPr>
          <p:cNvPr id="16" name="直線コネクタ 15">
            <a:extLst>
              <a:ext uri="{FF2B5EF4-FFF2-40B4-BE49-F238E27FC236}">
                <a16:creationId xmlns:a16="http://schemas.microsoft.com/office/drawing/2014/main" id="{F01BA0B5-58AF-48F5-AAE8-89B4D204353A}"/>
              </a:ext>
            </a:extLst>
          </p:cNvPr>
          <p:cNvCxnSpPr/>
          <p:nvPr/>
        </p:nvCxnSpPr>
        <p:spPr>
          <a:xfrm>
            <a:off x="2036677" y="1350383"/>
            <a:ext cx="5696812" cy="471756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線コネクタ 41">
            <a:extLst>
              <a:ext uri="{FF2B5EF4-FFF2-40B4-BE49-F238E27FC236}">
                <a16:creationId xmlns:a16="http://schemas.microsoft.com/office/drawing/2014/main" id="{4117E7ED-9791-489C-9879-D906C5B287B0}"/>
              </a:ext>
            </a:extLst>
          </p:cNvPr>
          <p:cNvCxnSpPr/>
          <p:nvPr/>
        </p:nvCxnSpPr>
        <p:spPr>
          <a:xfrm flipH="1">
            <a:off x="2036677" y="905877"/>
            <a:ext cx="5706540" cy="54754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3768120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F5C99254-2B91-4A9D-8A69-778EECEAA9C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9071869"/>
              </p:ext>
            </p:extLst>
          </p:nvPr>
        </p:nvGraphicFramePr>
        <p:xfrm>
          <a:off x="739301" y="91440"/>
          <a:ext cx="7383297" cy="313514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206223">
                  <a:extLst>
                    <a:ext uri="{9D8B030D-6E8A-4147-A177-3AD203B41FA5}">
                      <a16:colId xmlns:a16="http://schemas.microsoft.com/office/drawing/2014/main" val="3694987755"/>
                    </a:ext>
                  </a:extLst>
                </a:gridCol>
                <a:gridCol w="435780">
                  <a:extLst>
                    <a:ext uri="{9D8B030D-6E8A-4147-A177-3AD203B41FA5}">
                      <a16:colId xmlns:a16="http://schemas.microsoft.com/office/drawing/2014/main" val="4008306109"/>
                    </a:ext>
                  </a:extLst>
                </a:gridCol>
                <a:gridCol w="435780">
                  <a:extLst>
                    <a:ext uri="{9D8B030D-6E8A-4147-A177-3AD203B41FA5}">
                      <a16:colId xmlns:a16="http://schemas.microsoft.com/office/drawing/2014/main" val="3319465814"/>
                    </a:ext>
                  </a:extLst>
                </a:gridCol>
                <a:gridCol w="435780">
                  <a:extLst>
                    <a:ext uri="{9D8B030D-6E8A-4147-A177-3AD203B41FA5}">
                      <a16:colId xmlns:a16="http://schemas.microsoft.com/office/drawing/2014/main" val="2339982184"/>
                    </a:ext>
                  </a:extLst>
                </a:gridCol>
                <a:gridCol w="435780">
                  <a:extLst>
                    <a:ext uri="{9D8B030D-6E8A-4147-A177-3AD203B41FA5}">
                      <a16:colId xmlns:a16="http://schemas.microsoft.com/office/drawing/2014/main" val="1567309304"/>
                    </a:ext>
                  </a:extLst>
                </a:gridCol>
                <a:gridCol w="435780">
                  <a:extLst>
                    <a:ext uri="{9D8B030D-6E8A-4147-A177-3AD203B41FA5}">
                      <a16:colId xmlns:a16="http://schemas.microsoft.com/office/drawing/2014/main" val="1248225995"/>
                    </a:ext>
                  </a:extLst>
                </a:gridCol>
                <a:gridCol w="435780">
                  <a:extLst>
                    <a:ext uri="{9D8B030D-6E8A-4147-A177-3AD203B41FA5}">
                      <a16:colId xmlns:a16="http://schemas.microsoft.com/office/drawing/2014/main" val="3623608428"/>
                    </a:ext>
                  </a:extLst>
                </a:gridCol>
                <a:gridCol w="435780">
                  <a:extLst>
                    <a:ext uri="{9D8B030D-6E8A-4147-A177-3AD203B41FA5}">
                      <a16:colId xmlns:a16="http://schemas.microsoft.com/office/drawing/2014/main" val="157451062"/>
                    </a:ext>
                  </a:extLst>
                </a:gridCol>
                <a:gridCol w="435780">
                  <a:extLst>
                    <a:ext uri="{9D8B030D-6E8A-4147-A177-3AD203B41FA5}">
                      <a16:colId xmlns:a16="http://schemas.microsoft.com/office/drawing/2014/main" val="120705793"/>
                    </a:ext>
                  </a:extLst>
                </a:gridCol>
                <a:gridCol w="1690834">
                  <a:extLst>
                    <a:ext uri="{9D8B030D-6E8A-4147-A177-3AD203B41FA5}">
                      <a16:colId xmlns:a16="http://schemas.microsoft.com/office/drawing/2014/main" val="3478817985"/>
                    </a:ext>
                  </a:extLst>
                </a:gridCol>
              </a:tblGrid>
              <a:tr h="348349"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7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6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5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4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3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4714227"/>
                  </a:ext>
                </a:extLst>
              </a:tr>
              <a:tr h="34834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全モーター停止</a:t>
                      </a: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関節含む</a:t>
                      </a: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91180773"/>
                  </a:ext>
                </a:extLst>
              </a:tr>
              <a:tr h="34834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Ａ部モーター停止</a:t>
                      </a: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9895542"/>
                  </a:ext>
                </a:extLst>
              </a:tr>
              <a:tr h="348349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A</a:t>
                      </a: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部モーター前進</a:t>
                      </a: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2560167"/>
                  </a:ext>
                </a:extLst>
              </a:tr>
              <a:tr h="34834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Ａ部モーター後進</a:t>
                      </a: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25574934"/>
                  </a:ext>
                </a:extLst>
              </a:tr>
              <a:tr h="34834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Ｂ部モーター停止</a:t>
                      </a: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29228508"/>
                  </a:ext>
                </a:extLst>
              </a:tr>
              <a:tr h="34834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Ｂ部モーター前進</a:t>
                      </a: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1571889"/>
                  </a:ext>
                </a:extLst>
              </a:tr>
              <a:tr h="34834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Ｂ部モーター後進</a:t>
                      </a: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96230702"/>
                  </a:ext>
                </a:extLst>
              </a:tr>
              <a:tr h="348349"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5894" marR="85894" marT="42947" marB="42947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16668670"/>
                  </a:ext>
                </a:extLst>
              </a:tr>
            </a:tbl>
          </a:graphicData>
        </a:graphic>
      </p:graphicFrame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F1B9DB2B-5D83-4927-88B9-566CE9BA09B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50066212"/>
              </p:ext>
            </p:extLst>
          </p:nvPr>
        </p:nvGraphicFramePr>
        <p:xfrm>
          <a:off x="729573" y="3580427"/>
          <a:ext cx="7393026" cy="313928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2209131">
                  <a:extLst>
                    <a:ext uri="{9D8B030D-6E8A-4147-A177-3AD203B41FA5}">
                      <a16:colId xmlns:a16="http://schemas.microsoft.com/office/drawing/2014/main" val="3694987755"/>
                    </a:ext>
                  </a:extLst>
                </a:gridCol>
                <a:gridCol w="436354">
                  <a:extLst>
                    <a:ext uri="{9D8B030D-6E8A-4147-A177-3AD203B41FA5}">
                      <a16:colId xmlns:a16="http://schemas.microsoft.com/office/drawing/2014/main" val="4008306109"/>
                    </a:ext>
                  </a:extLst>
                </a:gridCol>
                <a:gridCol w="436354">
                  <a:extLst>
                    <a:ext uri="{9D8B030D-6E8A-4147-A177-3AD203B41FA5}">
                      <a16:colId xmlns:a16="http://schemas.microsoft.com/office/drawing/2014/main" val="3319465814"/>
                    </a:ext>
                  </a:extLst>
                </a:gridCol>
                <a:gridCol w="436354">
                  <a:extLst>
                    <a:ext uri="{9D8B030D-6E8A-4147-A177-3AD203B41FA5}">
                      <a16:colId xmlns:a16="http://schemas.microsoft.com/office/drawing/2014/main" val="2339982184"/>
                    </a:ext>
                  </a:extLst>
                </a:gridCol>
                <a:gridCol w="436354">
                  <a:extLst>
                    <a:ext uri="{9D8B030D-6E8A-4147-A177-3AD203B41FA5}">
                      <a16:colId xmlns:a16="http://schemas.microsoft.com/office/drawing/2014/main" val="1567309304"/>
                    </a:ext>
                  </a:extLst>
                </a:gridCol>
                <a:gridCol w="436354">
                  <a:extLst>
                    <a:ext uri="{9D8B030D-6E8A-4147-A177-3AD203B41FA5}">
                      <a16:colId xmlns:a16="http://schemas.microsoft.com/office/drawing/2014/main" val="1248225995"/>
                    </a:ext>
                  </a:extLst>
                </a:gridCol>
                <a:gridCol w="436354">
                  <a:extLst>
                    <a:ext uri="{9D8B030D-6E8A-4147-A177-3AD203B41FA5}">
                      <a16:colId xmlns:a16="http://schemas.microsoft.com/office/drawing/2014/main" val="3623608428"/>
                    </a:ext>
                  </a:extLst>
                </a:gridCol>
                <a:gridCol w="436354">
                  <a:extLst>
                    <a:ext uri="{9D8B030D-6E8A-4147-A177-3AD203B41FA5}">
                      <a16:colId xmlns:a16="http://schemas.microsoft.com/office/drawing/2014/main" val="157451062"/>
                    </a:ext>
                  </a:extLst>
                </a:gridCol>
                <a:gridCol w="436354">
                  <a:extLst>
                    <a:ext uri="{9D8B030D-6E8A-4147-A177-3AD203B41FA5}">
                      <a16:colId xmlns:a16="http://schemas.microsoft.com/office/drawing/2014/main" val="120705793"/>
                    </a:ext>
                  </a:extLst>
                </a:gridCol>
                <a:gridCol w="1693063">
                  <a:extLst>
                    <a:ext uri="{9D8B030D-6E8A-4147-A177-3AD203B41FA5}">
                      <a16:colId xmlns:a16="http://schemas.microsoft.com/office/drawing/2014/main" val="3478817985"/>
                    </a:ext>
                  </a:extLst>
                </a:gridCol>
              </a:tblGrid>
              <a:tr h="348809"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7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6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5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4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3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2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04714227"/>
                  </a:ext>
                </a:extLst>
              </a:tr>
              <a:tr h="34880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関節９０度</a:t>
                      </a: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91180773"/>
                  </a:ext>
                </a:extLst>
              </a:tr>
              <a:tr h="34880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関節</a:t>
                      </a:r>
                      <a:r>
                        <a:rPr kumimoji="1" lang="ja-JP" altLang="en-US" sz="1400" dirty="0" err="1">
                          <a:solidFill>
                            <a:schemeClr val="tx1"/>
                          </a:solidFill>
                        </a:rPr>
                        <a:t>ー</a:t>
                      </a: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９０度</a:t>
                      </a: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9895542"/>
                  </a:ext>
                </a:extLst>
              </a:tr>
              <a:tr h="34880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 err="1">
                          <a:solidFill>
                            <a:schemeClr val="tx1"/>
                          </a:solidFill>
                        </a:rPr>
                        <a:t>ー</a:t>
                      </a:r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５度？</a:t>
                      </a: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2560167"/>
                  </a:ext>
                </a:extLst>
              </a:tr>
              <a:tr h="34880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＋５度？</a:t>
                      </a: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25574934"/>
                  </a:ext>
                </a:extLst>
              </a:tr>
              <a:tr h="34880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関節初期姿勢</a:t>
                      </a: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29228508"/>
                  </a:ext>
                </a:extLst>
              </a:tr>
              <a:tr h="34880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関節停止</a:t>
                      </a: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1571889"/>
                  </a:ext>
                </a:extLst>
              </a:tr>
              <a:tr h="34880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関節ＣＷ</a:t>
                      </a: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96230702"/>
                  </a:ext>
                </a:extLst>
              </a:tr>
              <a:tr h="34880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dirty="0">
                          <a:solidFill>
                            <a:schemeClr val="tx1"/>
                          </a:solidFill>
                        </a:rPr>
                        <a:t>関節ＣＣＷ</a:t>
                      </a: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0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400" dirty="0">
                          <a:solidFill>
                            <a:schemeClr val="tx1"/>
                          </a:solidFill>
                        </a:rPr>
                        <a:t>1</a:t>
                      </a:r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dirty="0">
                        <a:solidFill>
                          <a:schemeClr val="tx1"/>
                        </a:solidFill>
                      </a:endParaRPr>
                    </a:p>
                  </a:txBody>
                  <a:tcPr marL="86008" marR="86008" marT="43004" marB="43004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16668670"/>
                  </a:ext>
                </a:extLst>
              </a:tr>
            </a:tbl>
          </a:graphicData>
        </a:graphic>
      </p:graphicFrame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E31B0780-1FCA-48FC-B8B8-8B46AA9391CE}"/>
              </a:ext>
            </a:extLst>
          </p:cNvPr>
          <p:cNvCxnSpPr/>
          <p:nvPr/>
        </p:nvCxnSpPr>
        <p:spPr>
          <a:xfrm>
            <a:off x="2036677" y="1350383"/>
            <a:ext cx="5696812" cy="471756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E046D118-67C5-4EF4-8A2A-88D5C90AFD15}"/>
              </a:ext>
            </a:extLst>
          </p:cNvPr>
          <p:cNvCxnSpPr/>
          <p:nvPr/>
        </p:nvCxnSpPr>
        <p:spPr>
          <a:xfrm flipH="1">
            <a:off x="2036677" y="905877"/>
            <a:ext cx="5706540" cy="547546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7479634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6ce15b9-5015-4dbd-8a75-86eca1dfa157">
      <Terms xmlns="http://schemas.microsoft.com/office/infopath/2007/PartnerControls"/>
    </lcf76f155ced4ddcb4097134ff3c332f>
    <TaxCatchAll xmlns="49c606e9-c921-46db-8030-051ef91b2d0a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5720616B0AE5554BAE06B6698AF34337" ma:contentTypeVersion="16" ma:contentTypeDescription="新しいドキュメントを作成します。" ma:contentTypeScope="" ma:versionID="034619d99b0f3febaee1c49e380e525d">
  <xsd:schema xmlns:xsd="http://www.w3.org/2001/XMLSchema" xmlns:xs="http://www.w3.org/2001/XMLSchema" xmlns:p="http://schemas.microsoft.com/office/2006/metadata/properties" xmlns:ns2="c6ce15b9-5015-4dbd-8a75-86eca1dfa157" xmlns:ns3="49c606e9-c921-46db-8030-051ef91b2d0a" targetNamespace="http://schemas.microsoft.com/office/2006/metadata/properties" ma:root="true" ma:fieldsID="90a3119761dd6029d546d88e767a136d" ns2:_="" ns3:_="">
    <xsd:import namespace="c6ce15b9-5015-4dbd-8a75-86eca1dfa157"/>
    <xsd:import namespace="49c606e9-c921-46db-8030-051ef91b2d0a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Location" minOccurs="0"/>
                <xsd:element ref="ns2:MediaLengthInSeconds" minOccurs="0"/>
                <xsd:element ref="ns2:lcf76f155ced4ddcb4097134ff3c332f" minOccurs="0"/>
                <xsd:element ref="ns3:TaxCatchAl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6ce15b9-5015-4dbd-8a75-86eca1dfa15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画像タグ" ma:readOnly="false" ma:fieldId="{5cf76f15-5ced-4ddc-b409-7134ff3c332f}" ma:taxonomyMulti="true" ma:sspId="c1ec0f05-8db9-4cb4-a53b-b8806002f24b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49c606e9-c921-46db-8030-051ef91b2d0a" elementFormDefault="qualified">
    <xsd:import namespace="http://schemas.microsoft.com/office/2006/documentManagement/types"/>
    <xsd:import namespace="http://schemas.microsoft.com/office/infopath/2007/PartnerControls"/>
    <xsd:element name="SharedWithUsers" ma:index="15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6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0a5f7cd3-027d-4bc8-81d9-cf7c3a455d94}" ma:internalName="TaxCatchAll" ma:showField="CatchAllData" ma:web="49c606e9-c921-46db-8030-051ef91b2d0a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240FAB77-EA8D-4399-90A2-5D192C6AAACC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F6D233D9-CE5E-4C40-8EFF-F3113FBE8B0C}">
  <ds:schemaRefs>
    <ds:schemaRef ds:uri="http://purl.org/dc/elements/1.1/"/>
    <ds:schemaRef ds:uri="49c606e9-c921-46db-8030-051ef91b2d0a"/>
    <ds:schemaRef ds:uri="http://schemas.microsoft.com/office/2006/metadata/properties"/>
    <ds:schemaRef ds:uri="http://purl.org/dc/dcmitype/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http://schemas.microsoft.com/office/infopath/2007/PartnerControls"/>
    <ds:schemaRef ds:uri="c6ce15b9-5015-4dbd-8a75-86eca1dfa157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19304F0D-ACCB-49BE-92A8-FE81B83A2D10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6ce15b9-5015-4dbd-8a75-86eca1dfa157"/>
    <ds:schemaRef ds:uri="49c606e9-c921-46db-8030-051ef91b2d0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252</TotalTime>
  <Words>352</Words>
  <Application>Microsoft Office PowerPoint</Application>
  <PresentationFormat>A4 210 x 297 mm</PresentationFormat>
  <Paragraphs>150</Paragraphs>
  <Slides>5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5</vt:i4>
      </vt:variant>
    </vt:vector>
  </HeadingPairs>
  <TitlesOfParts>
    <vt:vector size="9" baseType="lpstr">
      <vt:lpstr>游ゴシック</vt:lpstr>
      <vt:lpstr>游ゴシック Light</vt:lpstr>
      <vt:lpstr>Arial</vt:lpstr>
      <vt:lpstr>Office テーマ</vt:lpstr>
      <vt:lpstr>通信プロトコル２（2byte）</vt:lpstr>
      <vt:lpstr>コマンド</vt:lpstr>
      <vt:lpstr>ステータス（レスポンス）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白井 達也【鈴鹿】</dc:creator>
  <cp:lastModifiedBy>白井 達也【鈴鹿】</cp:lastModifiedBy>
  <cp:revision>4</cp:revision>
  <dcterms:created xsi:type="dcterms:W3CDTF">2023-05-08T08:08:26Z</dcterms:created>
  <dcterms:modified xsi:type="dcterms:W3CDTF">2023-05-17T00:49:10Z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0x0101005720616B0AE5554BAE06B6698AF34337</vt:lpwstr>
  </property>
  <property fmtid="{D5CDD505-2E9C-101B-9397-08002B2CF9AE}" pid="3" name="MediaServiceImageTags">
    <vt:lpwstr/>
  </property>
</Properties>
</file>

<file path=docProps/thumbnail.jpeg>
</file>