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presProps" Id="rId2" Target="presProps.xml"/><Relationship Type="http://schemas.openxmlformats.org/officeDocument/2006/relationships/theme" Id="rId1" Target="theme/theme2.xml"/><Relationship Type="http://schemas.openxmlformats.org/officeDocument/2006/relationships/slideMaster" Id="rId4" Target="slideMasters/slideMaster1.xml"/><Relationship Type="http://schemas.openxmlformats.org/officeDocument/2006/relationships/tableStyles" Id="rId3" Target="tableStyles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2" id="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3" id="1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54" id="154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ctrTitle"/>
          </p:nvPr>
        </p:nvSpPr>
        <p:spPr>
          <a:xfrm>
            <a:off y="2840567" x="514350"/>
            <a:ext cy="1960032" cx="58292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12" id="12"/>
          <p:cNvSpPr txBox="1"/>
          <p:nvPr>
            <p:ph type="subTitle" idx="1"/>
          </p:nvPr>
        </p:nvSpPr>
        <p:spPr>
          <a:xfrm>
            <a:off y="5181600" x="1028700"/>
            <a:ext cy="2336800" cx="4800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i="0" baseline="0" strike="noStrike" sz="3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i="0" baseline="0" strike="noStrike" sz="28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i="0" baseline="0" strike="noStrike" sz="24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i="0" baseline="0" strike="noStrike" sz="20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3" id="13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9" id="69"/>
          <p:cNvSpPr txBox="1"/>
          <p:nvPr>
            <p:ph type="body" idx="1"/>
          </p:nvPr>
        </p:nvSpPr>
        <p:spPr>
          <a:xfrm rot="5400000">
            <a:off y="2064809" x="411691"/>
            <a:ext cy="6172199" cx="603461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22250" algn="l" marL="342900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indent="-177800" algn="l" marL="742950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indent="-136525" algn="l" marL="1143000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indent="-152400" algn="l" marL="1600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indent="-152400" algn="l" marL="20574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0" id="70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1" id="71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2" id="72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 txBox="1"/>
          <p:nvPr>
            <p:ph type="title"/>
          </p:nvPr>
        </p:nvSpPr>
        <p:spPr>
          <a:xfrm rot="5400000">
            <a:off y="5110956" x="-892968"/>
            <a:ext cy="1157287" cx="104012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5" id="75"/>
          <p:cNvSpPr txBox="1"/>
          <p:nvPr>
            <p:ph type="body" idx="1"/>
          </p:nvPr>
        </p:nvSpPr>
        <p:spPr>
          <a:xfrm rot="5400000">
            <a:off y="4010819" x="-3264693"/>
            <a:ext cy="3357563" cx="104012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22250" algn="l" marL="342900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indent="-177800" algn="l" marL="742950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indent="-136525" algn="l" marL="1143000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indent="-152400" algn="l" marL="1600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indent="-152400" algn="l" marL="20574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6" id="76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7" id="77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8" id="78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16" id="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" id="17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18" id="18"/>
          <p:cNvSpPr txBox="1"/>
          <p:nvPr>
            <p:ph type="body" idx="1"/>
          </p:nvPr>
        </p:nvSpPr>
        <p:spPr>
          <a:xfrm>
            <a:off y="2133600" x="342900"/>
            <a:ext cy="6034616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22250" algn="l" marL="342900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indent="-177800" algn="l" marL="742950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</a:defRPr>
            </a:lvl2pPr>
            <a:lvl3pPr indent="-136525" algn="l" marL="1143000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indent="-152400" algn="l" marL="1600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indent="-152400" algn="l" marL="20574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indent="-15240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6pPr>
            <a:lvl7pPr indent="-15240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7pPr>
            <a:lvl8pPr indent="-15240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8pPr>
            <a:lvl9pPr indent="-15240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19" id="19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0" id="20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1" id="21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5875867" x="541735"/>
            <a:ext cy="1816099" cx="58292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4" id="24"/>
          <p:cNvSpPr txBox="1"/>
          <p:nvPr>
            <p:ph type="body" idx="1"/>
          </p:nvPr>
        </p:nvSpPr>
        <p:spPr>
          <a:xfrm>
            <a:off y="3875617" x="541735"/>
            <a:ext cy="2000248" cx="58292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indent="0" marL="457200" rtl="0"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name="Shape 25" id="25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2844800" x="257175"/>
            <a:ext cy="8045451" cx="22574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1" id="31"/>
          <p:cNvSpPr txBox="1"/>
          <p:nvPr>
            <p:ph type="body" idx="2"/>
          </p:nvPr>
        </p:nvSpPr>
        <p:spPr>
          <a:xfrm>
            <a:off y="2844800" x="2628900"/>
            <a:ext cy="8045451" cx="22574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2" id="32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4" id="34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7" id="37"/>
          <p:cNvSpPr txBox="1"/>
          <p:nvPr>
            <p:ph type="body" idx="1"/>
          </p:nvPr>
        </p:nvSpPr>
        <p:spPr>
          <a:xfrm>
            <a:off y="2046816" x="342900"/>
            <a:ext cy="853015" cx="303014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None/>
              <a:defRPr sz="2400" b="1"/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38" id="38"/>
          <p:cNvSpPr txBox="1"/>
          <p:nvPr>
            <p:ph type="body" idx="2"/>
          </p:nvPr>
        </p:nvSpPr>
        <p:spPr>
          <a:xfrm>
            <a:off y="2899833" x="342900"/>
            <a:ext cy="5268383" cx="303014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39" id="39"/>
          <p:cNvSpPr txBox="1"/>
          <p:nvPr>
            <p:ph type="body" idx="3"/>
          </p:nvPr>
        </p:nvSpPr>
        <p:spPr>
          <a:xfrm>
            <a:off y="2046816" x="3483769"/>
            <a:ext cy="853015" cx="303133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None/>
              <a:defRPr sz="2400" b="1"/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0" id="40"/>
          <p:cNvSpPr txBox="1"/>
          <p:nvPr>
            <p:ph type="body" idx="4"/>
          </p:nvPr>
        </p:nvSpPr>
        <p:spPr>
          <a:xfrm>
            <a:off y="2899833" x="3483769"/>
            <a:ext cy="5268383" cx="303133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1" id="41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2" id="42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3" id="43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6" id="46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7" id="47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8" id="48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1" id="51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2" id="52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3" id="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" id="54"/>
          <p:cNvSpPr txBox="1"/>
          <p:nvPr>
            <p:ph type="title"/>
          </p:nvPr>
        </p:nvSpPr>
        <p:spPr>
          <a:xfrm>
            <a:off y="364066" x="342900"/>
            <a:ext cy="1549400" cx="225623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5" id="55"/>
          <p:cNvSpPr txBox="1"/>
          <p:nvPr>
            <p:ph type="body" idx="1"/>
          </p:nvPr>
        </p:nvSpPr>
        <p:spPr>
          <a:xfrm>
            <a:off y="364066" x="2681286"/>
            <a:ext cy="7804151" cx="3833812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name="Shape 56" id="56"/>
          <p:cNvSpPr txBox="1"/>
          <p:nvPr>
            <p:ph type="body" idx="2"/>
          </p:nvPr>
        </p:nvSpPr>
        <p:spPr>
          <a:xfrm>
            <a:off y="1913466" x="342900"/>
            <a:ext cy="6254751" cx="225623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None/>
              <a:defRPr sz="14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57" id="57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8" id="58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9" id="59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60" id="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1" id="61"/>
          <p:cNvSpPr txBox="1"/>
          <p:nvPr>
            <p:ph type="title"/>
          </p:nvPr>
        </p:nvSpPr>
        <p:spPr>
          <a:xfrm>
            <a:off y="6400800" x="1344216"/>
            <a:ext cy="755650" cx="4114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2" id="62"/>
          <p:cNvSpPr/>
          <p:nvPr>
            <p:ph type="pic" idx="2"/>
          </p:nvPr>
        </p:nvSpPr>
        <p:spPr>
          <a:xfrm>
            <a:off y="817033" x="1344216"/>
            <a:ext cy="5486399" cx="4114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buClr>
                <a:srgbClr val="888888"/>
              </a:buClr>
              <a:buFont typeface="Arial"/>
              <a:buNone/>
              <a:defRPr i="0" baseline="0" strike="noStrike" sz="3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Clr>
                <a:schemeClr val="dk1"/>
              </a:buClr>
              <a:buFont typeface="Arial"/>
              <a:buNone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buClr>
                <a:schemeClr val="dk1"/>
              </a:buClr>
              <a:buFont typeface="Arial"/>
              <a:buNone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7156450" x="1344216"/>
            <a:ext cy="1073148" cx="4114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None/>
              <a:defRPr sz="14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64" id="64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6" id="66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1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366184" x="342900"/>
            <a:ext cy="1524000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i="0" baseline="0" strike="noStrike" sz="4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2133600" x="342900"/>
            <a:ext cy="6034616" cx="6172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22250" marR="0" algn="l" marL="342900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i="0" baseline="0" strike="noStrike" sz="3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7800" marR="0" algn="l" marL="742950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6525" marR="0" algn="l" marL="1143000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52400" marR="0" algn="l" marL="1600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52400" marR="0" algn="l" marL="20574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52400" marR="0" algn="l" marL="25146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52400" marR="0" algn="l" marL="29718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52400" marR="0" algn="l" marL="34290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52400" marR="0" algn="l" marL="3886200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" id="7"/>
          <p:cNvSpPr txBox="1"/>
          <p:nvPr>
            <p:ph type="dt" idx="10"/>
          </p:nvPr>
        </p:nvSpPr>
        <p:spPr>
          <a:xfrm>
            <a:off y="8475134" x="342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" id="8"/>
          <p:cNvSpPr txBox="1"/>
          <p:nvPr>
            <p:ph type="ftr" idx="11"/>
          </p:nvPr>
        </p:nvSpPr>
        <p:spPr>
          <a:xfrm>
            <a:off y="8475134" x="2343150"/>
            <a:ext cy="486833" cx="21717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sldNum" idx="12"/>
          </p:nvPr>
        </p:nvSpPr>
        <p:spPr>
          <a:xfrm>
            <a:off y="8475134" x="4914900"/>
            <a:ext cy="486833" cx="1600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4" Target="../media/image02.png"/><Relationship Type="http://schemas.openxmlformats.org/officeDocument/2006/relationships/image" Id="rId3" Target="../media/image01.png"/><Relationship Type="http://schemas.openxmlformats.org/officeDocument/2006/relationships/image" Id="rId6" Target="../media/image04.jpg"/><Relationship Type="http://schemas.openxmlformats.org/officeDocument/2006/relationships/image" Id="rId5" Target="../media/image03.jpg"/><Relationship Type="http://schemas.openxmlformats.org/officeDocument/2006/relationships/image" Id="rId8" Target="../media/image00.png"/><Relationship Type="http://schemas.openxmlformats.org/officeDocument/2006/relationships/image" Id="rId7" Target="../media/image0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/>
          <p:nvPr/>
        </p:nvSpPr>
        <p:spPr>
          <a:xfrm>
            <a:off y="4572000" x="3645023"/>
            <a:ext cy="915355" cx="2160239"/>
          </a:xfrm>
          <a:prstGeom prst="cloud">
            <a:avLst/>
          </a:prstGeom>
          <a:solidFill>
            <a:srgbClr val="B6DDE7"/>
          </a:solidFill>
          <a:ln w="25400" cap="flat">
            <a:solidFill>
              <a:srgbClr val="395E8A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81" id="81"/>
          <p:cNvSpPr/>
          <p:nvPr/>
        </p:nvSpPr>
        <p:spPr>
          <a:xfrm>
            <a:off y="4139953" x="4365103"/>
            <a:ext cy="324496" cx="7700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82" id="82"/>
          <p:cNvSpPr/>
          <p:nvPr/>
        </p:nvSpPr>
        <p:spPr>
          <a:xfrm>
            <a:off y="4932039" x="4293096"/>
            <a:ext cy="300558" cx="9885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cxnSp>
        <p:nvCxnSpPr>
          <p:cNvPr name="Shape 83" id="83"/>
          <p:cNvCxnSpPr/>
          <p:nvPr/>
        </p:nvCxnSpPr>
        <p:spPr>
          <a:xfrm rot="10800000">
            <a:off y="5220073" x="5229199"/>
            <a:ext cy="936103" cx="648071"/>
          </a:xfrm>
          <a:prstGeom prst="straightConnector1">
            <a:avLst/>
          </a:prstGeom>
          <a:noFill/>
          <a:ln w="101600" cap="flat">
            <a:solidFill>
              <a:srgbClr val="4A7DBB"/>
            </a:solidFill>
            <a:prstDash val="solid"/>
            <a:round/>
            <a:headEnd len="med" type="none" w="med"/>
            <a:tailEnd len="lg" type="stealth" w="lg"/>
          </a:ln>
        </p:spPr>
      </p:cxnSp>
      <p:sp>
        <p:nvSpPr>
          <p:cNvPr name="Shape 84" id="84"/>
          <p:cNvSpPr/>
          <p:nvPr/>
        </p:nvSpPr>
        <p:spPr>
          <a:xfrm>
            <a:off y="4788025" x="4293094"/>
            <a:ext cy="183071" cx="988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9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Socket.IO</a:t>
            </a:r>
          </a:p>
        </p:txBody>
      </p:sp>
      <p:sp>
        <p:nvSpPr>
          <p:cNvPr name="Shape 85" id="85"/>
          <p:cNvSpPr/>
          <p:nvPr/>
        </p:nvSpPr>
        <p:spPr>
          <a:xfrm>
            <a:off y="4572000" x="4581128"/>
            <a:ext cy="144016" cx="366143"/>
          </a:xfrm>
          <a:prstGeom prst="roundRect">
            <a:avLst>
              <a:gd name="adj" fmla="val 7562"/>
            </a:avLst>
          </a:prstGeom>
          <a:solidFill>
            <a:schemeClr val="lt1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EC2</a:t>
            </a:r>
          </a:p>
        </p:txBody>
      </p:sp>
      <p:cxnSp>
        <p:nvCxnSpPr>
          <p:cNvPr name="Shape 86" id="86"/>
          <p:cNvCxnSpPr/>
          <p:nvPr/>
        </p:nvCxnSpPr>
        <p:spPr>
          <a:xfrm flipH="1">
            <a:off y="5292080" x="3645024"/>
            <a:ext cy="936103" cx="648071"/>
          </a:xfrm>
          <a:prstGeom prst="straightConnector1">
            <a:avLst/>
          </a:prstGeom>
          <a:noFill/>
          <a:ln w="101600" cap="flat">
            <a:solidFill>
              <a:srgbClr val="4A7DBB"/>
            </a:solidFill>
            <a:prstDash val="solid"/>
            <a:round/>
            <a:headEnd len="med" type="none" w="med"/>
            <a:tailEnd len="lg" type="stealth" w="lg"/>
          </a:ln>
        </p:spPr>
      </p:cxnSp>
      <p:sp>
        <p:nvSpPr>
          <p:cNvPr name="Shape 87" id="87"/>
          <p:cNvSpPr txBox="1"/>
          <p:nvPr/>
        </p:nvSpPr>
        <p:spPr>
          <a:xfrm>
            <a:off y="5292080" x="2204864"/>
            <a:ext cy="538608" cx="194421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コマンド配信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（ブロードキャスト可)</a:t>
            </a:r>
          </a:p>
        </p:txBody>
      </p:sp>
      <p:cxnSp>
        <p:nvCxnSpPr>
          <p:cNvPr name="Shape 88" id="88"/>
          <p:cNvCxnSpPr>
            <a:stCxn id="89" idx="1"/>
            <a:endCxn id="90" idx="3"/>
          </p:cNvCxnSpPr>
          <p:nvPr/>
        </p:nvCxnSpPr>
        <p:spPr>
          <a:xfrm flipH="1">
            <a:off y="6912260" x="2420888"/>
            <a:ext cy="1271" cx="792087"/>
          </a:xfrm>
          <a:prstGeom prst="straightConnector1">
            <a:avLst/>
          </a:prstGeom>
          <a:noFill/>
          <a:ln w="101600" cap="flat">
            <a:solidFill>
              <a:srgbClr val="4A7DBB"/>
            </a:solidFill>
            <a:prstDash val="solid"/>
            <a:round/>
            <a:headEnd len="med" type="none" w="med"/>
            <a:tailEnd len="med" type="triangle" w="med"/>
          </a:ln>
        </p:spPr>
      </p:cxnSp>
      <p:sp>
        <p:nvSpPr>
          <p:cNvPr name="Shape 91" id="91"/>
          <p:cNvSpPr txBox="1"/>
          <p:nvPr/>
        </p:nvSpPr>
        <p:spPr>
          <a:xfrm>
            <a:off y="6516216" x="2420888"/>
            <a:ext cy="369332" cx="936103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DTMF</a:t>
            </a:r>
          </a:p>
        </p:txBody>
      </p:sp>
      <p:sp>
        <p:nvSpPr>
          <p:cNvPr name="Shape 92" id="92"/>
          <p:cNvSpPr txBox="1"/>
          <p:nvPr>
            <p:ph type="ftr" idx="11"/>
          </p:nvPr>
        </p:nvSpPr>
        <p:spPr>
          <a:xfrm>
            <a:off y="8604447" x="2060848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200" b="0" cap="none" u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Auther :  @YuuichiAkagawa</a:t>
            </a:r>
          </a:p>
        </p:txBody>
      </p:sp>
      <p:sp>
        <p:nvSpPr>
          <p:cNvPr name="Shape 93" id="93"/>
          <p:cNvSpPr txBox="1"/>
          <p:nvPr/>
        </p:nvSpPr>
        <p:spPr>
          <a:xfrm>
            <a:off y="323528" x="1484783"/>
            <a:ext cy="646331" cx="446449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n_US" i="0" baseline="0" strike="noStrike" sz="36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WebSocketドロンくん</a:t>
            </a:r>
          </a:p>
        </p:txBody>
      </p:sp>
      <p:sp>
        <p:nvSpPr>
          <p:cNvPr name="Shape 94" id="94"/>
          <p:cNvSpPr txBox="1"/>
          <p:nvPr/>
        </p:nvSpPr>
        <p:spPr>
          <a:xfrm>
            <a:off y="7308303" x="1196751"/>
            <a:ext cy="984884" cx="1584175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ドロンくんPro</a:t>
            </a:r>
          </a:p>
          <a:p>
            <a:r>
              <a:t/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DTMFデコーダ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モータードライバ</a:t>
            </a:r>
          </a:p>
        </p:txBody>
      </p:sp>
      <p:sp>
        <p:nvSpPr>
          <p:cNvPr name="Shape 95" id="95"/>
          <p:cNvSpPr txBox="1"/>
          <p:nvPr/>
        </p:nvSpPr>
        <p:spPr>
          <a:xfrm>
            <a:off y="1043608" x="260647"/>
            <a:ext cy="2585322" cx="638132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インターネット経由での遠隔制御を行うため、Node.js とSocket.IOを利用したWebSocketによるデータ通信基盤を構築。</a:t>
            </a:r>
          </a:p>
          <a:p>
            <a:pPr indent="0" marR="0" algn="l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送信側インターフェイスをWebアプリとして実装することで、各種OS上で動作するWebブラウザから利用することを可能にしました。</a:t>
            </a:r>
          </a:p>
          <a:p>
            <a:r>
              <a:t/>
            </a:r>
          </a:p>
          <a:p>
            <a:pPr indent="0" marR="0" algn="l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Android端末からのモーター制御は、今岡通博氏の「ドロンくん」の成果を利用させていただき、DTMF信号による制御方式を採用することで大幅なコスト削減とAndroid OSバージョン問題の解決を実現しました。</a:t>
            </a:r>
          </a:p>
        </p:txBody>
      </p:sp>
      <p:sp>
        <p:nvSpPr>
          <p:cNvPr name="Shape 96" id="96"/>
          <p:cNvSpPr/>
          <p:nvPr/>
        </p:nvSpPr>
        <p:spPr>
          <a:xfrm>
            <a:off y="6228183" x="5589239"/>
            <a:ext cy="1380059" cx="72008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name="Shape 97" id="97"/>
          <p:cNvSpPr/>
          <p:nvPr/>
        </p:nvSpPr>
        <p:spPr>
          <a:xfrm>
            <a:off y="6228183" x="3212975"/>
            <a:ext cy="1368151" cx="722058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name="Shape 98" id="98"/>
          <p:cNvSpPr txBox="1"/>
          <p:nvPr/>
        </p:nvSpPr>
        <p:spPr>
          <a:xfrm>
            <a:off y="5724128" x="4005064"/>
            <a:ext cy="1477328" cx="144016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プロトコルは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WebSocket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XHR(Ajax)</a:t>
            </a:r>
          </a:p>
          <a:p>
            <a:r>
              <a:t/>
            </a:r>
          </a:p>
        </p:txBody>
      </p:sp>
      <p:sp>
        <p:nvSpPr>
          <p:cNvPr name="Shape 99" id="99"/>
          <p:cNvSpPr txBox="1"/>
          <p:nvPr/>
        </p:nvSpPr>
        <p:spPr>
          <a:xfrm>
            <a:off y="5436096" x="5373216"/>
            <a:ext cy="369332" cx="16288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コマンド送信</a:t>
            </a:r>
          </a:p>
        </p:txBody>
      </p:sp>
      <p:sp>
        <p:nvSpPr>
          <p:cNvPr name="Shape 100" id="100"/>
          <p:cNvSpPr txBox="1"/>
          <p:nvPr/>
        </p:nvSpPr>
        <p:spPr>
          <a:xfrm>
            <a:off y="7668343" x="5301207"/>
            <a:ext cy="938718" cx="125151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iOS(Safari)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Firefox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 Chrome</a:t>
            </a:r>
          </a:p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Explorer</a:t>
            </a:r>
          </a:p>
        </p:txBody>
      </p:sp>
      <p:sp>
        <p:nvSpPr>
          <p:cNvPr name="Shape 101" id="101"/>
          <p:cNvSpPr/>
          <p:nvPr/>
        </p:nvSpPr>
        <p:spPr>
          <a:xfrm>
            <a:off y="3707903" x="404663"/>
            <a:ext cy="2448271" cx="2039677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name="Shape 102" id="102"/>
          <p:cNvSpPr txBox="1"/>
          <p:nvPr/>
        </p:nvSpPr>
        <p:spPr>
          <a:xfrm>
            <a:off y="7668343" x="2996951"/>
            <a:ext cy="261609" cx="125151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ctr" marL="0" rtl="0" lvl="0">
              <a:buSzPct val="25000"/>
              <a:buNone/>
            </a:pPr>
            <a:r>
              <a:rPr lang="en_US" i="0" baseline="0" strike="noStrike" sz="11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Android 1.6以上</a:t>
            </a:r>
          </a:p>
        </p:txBody>
      </p:sp>
      <p:cxnSp>
        <p:nvCxnSpPr>
          <p:cNvPr name="Shape 103" id="103"/>
          <p:cNvCxnSpPr/>
          <p:nvPr/>
        </p:nvCxnSpPr>
        <p:spPr>
          <a:xfrm>
            <a:off y="6660232" x="1124744"/>
            <a:ext cy="0" cx="493071"/>
          </a:xfrm>
          <a:prstGeom prst="straightConnector1">
            <a:avLst/>
          </a:prstGeom>
          <a:noFill/>
          <a:ln w="76200" cap="flat">
            <a:solidFill>
              <a:srgbClr val="4A7DBB"/>
            </a:solidFill>
            <a:prstDash val="solid"/>
            <a:round/>
            <a:headEnd len="med" type="none" w="med"/>
            <a:tailEnd len="med" type="none" w="med"/>
          </a:ln>
        </p:spPr>
      </p:cxnSp>
      <p:cxnSp>
        <p:nvCxnSpPr>
          <p:cNvPr name="Shape 104" id="104"/>
          <p:cNvCxnSpPr/>
          <p:nvPr/>
        </p:nvCxnSpPr>
        <p:spPr>
          <a:xfrm>
            <a:off y="7092279" x="1124744"/>
            <a:ext cy="0" cx="493071"/>
          </a:xfrm>
          <a:prstGeom prst="straightConnector1">
            <a:avLst/>
          </a:prstGeom>
          <a:noFill/>
          <a:ln w="76200" cap="flat">
            <a:solidFill>
              <a:srgbClr val="4A7DBB"/>
            </a:solidFill>
            <a:prstDash val="solid"/>
            <a:round/>
            <a:headEnd len="med" type="none" w="med"/>
            <a:tailEnd len="med" type="none" w="med"/>
          </a:ln>
        </p:spPr>
      </p:cxnSp>
      <p:grpSp>
        <p:nvGrpSpPr>
          <p:cNvPr name="Shape 105" id="105"/>
          <p:cNvGrpSpPr/>
          <p:nvPr/>
        </p:nvGrpSpPr>
        <p:grpSpPr>
          <a:xfrm>
            <a:off y="6529691" x="1570257"/>
            <a:ext cy="767677" cx="837164"/>
            <a:chOff y="50875" x="46750"/>
            <a:chExt cy="2898250" cx="2906500"/>
          </a:xfrm>
        </p:grpSpPr>
        <p:sp>
          <p:nvSpPr>
            <p:cNvPr name="Shape 106" id="106"/>
            <p:cNvSpPr/>
            <p:nvPr/>
          </p:nvSpPr>
          <p:spPr>
            <a:xfrm>
              <a:off y="167925" x="170675"/>
              <a:ext cy="2709950" cx="2686700"/>
            </a:xfrm>
            <a:custGeom>
              <a:pathLst>
                <a:path extrusionOk="0" h="108398" w="107468">
                  <a:moveTo>
                    <a:pt y="1" x="1871"/>
                  </a:moveTo>
                  <a:lnTo>
                    <a:pt y="4682" x="102510"/>
                  </a:lnTo>
                  <a:lnTo>
                    <a:pt y="10077" x="107000"/>
                  </a:lnTo>
                  <a:lnTo>
                    <a:pt y="108398" x="107468"/>
                  </a:lnTo>
                  <a:lnTo>
                    <a:pt y="106260" x="24319"/>
                  </a:lnTo>
                  <a:lnTo>
                    <a:pt y="101985" x="4397"/>
                  </a:lnTo>
                  <a:lnTo>
                    <a:pt y="93537" x="1"/>
                  </a:lnTo>
                  <a:lnTo>
                    <a:pt y="1" x="1871"/>
                  </a:lnTo>
                  <a:lnTo>
                    <a:pt y="1" x="1871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07" id="107"/>
            <p:cNvSpPr/>
            <p:nvPr/>
          </p:nvSpPr>
          <p:spPr>
            <a:xfrm>
              <a:off y="50875" x="49100"/>
              <a:ext cy="2671775" cx="2684350"/>
            </a:xfrm>
            <a:custGeom>
              <a:pathLst>
                <a:path extrusionOk="0" h="106871" w="107374">
                  <a:moveTo>
                    <a:pt y="102" x="0"/>
                  </a:moveTo>
                  <a:lnTo>
                    <a:pt y="95370" x="187"/>
                  </a:lnTo>
                  <a:lnTo>
                    <a:pt y="106871" x="9260"/>
                  </a:lnTo>
                  <a:lnTo>
                    <a:pt y="9466" x="9821"/>
                  </a:lnTo>
                  <a:lnTo>
                    <a:pt y="9466" x="107373"/>
                  </a:lnTo>
                  <a:lnTo>
                    <a:pt y="1" x="98675"/>
                  </a:lnTo>
                  <a:lnTo>
                    <a:pt y="102" x="0"/>
                  </a:lnTo>
                  <a:lnTo>
                    <a:pt y="102" x="0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08" id="108"/>
            <p:cNvSpPr/>
            <p:nvPr/>
          </p:nvSpPr>
          <p:spPr>
            <a:xfrm>
              <a:off y="96675" x="175350"/>
              <a:ext cy="2821900" cx="2726450"/>
            </a:xfrm>
            <a:custGeom>
              <a:pathLst>
                <a:path extrusionOk="0" h="112876" w="109058">
                  <a:moveTo>
                    <a:pt y="1" x="49292"/>
                  </a:moveTo>
                  <a:lnTo>
                    <a:pt y="7634" x="37226"/>
                  </a:lnTo>
                  <a:lnTo>
                    <a:pt y="35115" x="1"/>
                  </a:lnTo>
                  <a:lnTo>
                    <a:pt y="95879" x="4303"/>
                  </a:lnTo>
                  <a:lnTo>
                    <a:pt y="112876" x="85488"/>
                  </a:lnTo>
                  <a:lnTo>
                    <a:pt y="24225" x="109058"/>
                  </a:lnTo>
                  <a:lnTo>
                    <a:pt y="7634" x="94841"/>
                  </a:lnTo>
                  <a:lnTo>
                    <a:pt y="1" x="49292"/>
                  </a:lnTo>
                  <a:lnTo>
                    <a:pt y="1" x="49292"/>
                  </a:lnTo>
                  <a:close/>
                </a:path>
              </a:pathLst>
            </a:custGeom>
            <a:solidFill>
              <a:srgbClr val="FFFFC2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09" id="109"/>
            <p:cNvSpPr/>
            <p:nvPr/>
          </p:nvSpPr>
          <p:spPr>
            <a:xfrm>
              <a:off y="1193375" x="540125"/>
              <a:ext cy="180675" cx="112275"/>
            </a:xfrm>
            <a:custGeom>
              <a:pathLst>
                <a:path extrusionOk="0" h="7227" w="4491">
                  <a:moveTo>
                    <a:pt y="0" x="1"/>
                  </a:moveTo>
                  <a:lnTo>
                    <a:pt y="7227" x="94"/>
                  </a:lnTo>
                  <a:lnTo>
                    <a:pt y="3461" x="1871"/>
                  </a:lnTo>
                  <a:lnTo>
                    <a:pt y="4275" x="3087"/>
                  </a:lnTo>
                  <a:lnTo>
                    <a:pt y="2341" x="4490"/>
                  </a:lnTo>
                  <a:lnTo>
                    <a:pt y="0" x="1"/>
                  </a:lnTo>
                  <a:lnTo>
                    <a:pt y="0" x="1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0" id="110"/>
            <p:cNvSpPr/>
            <p:nvPr/>
          </p:nvSpPr>
          <p:spPr>
            <a:xfrm>
              <a:off y="882950" x="844100"/>
              <a:ext cy="167950" cx="112275"/>
            </a:xfrm>
            <a:custGeom>
              <a:pathLst>
                <a:path extrusionOk="0" h="6718" w="4491">
                  <a:moveTo>
                    <a:pt y="0" x="1"/>
                  </a:moveTo>
                  <a:lnTo>
                    <a:pt y="6718" x="188"/>
                  </a:lnTo>
                  <a:lnTo>
                    <a:pt y="2850" x="2152"/>
                  </a:lnTo>
                  <a:lnTo>
                    <a:pt y="3766" x="3555"/>
                  </a:lnTo>
                  <a:lnTo>
                    <a:pt y="2341" x="4490"/>
                  </a:lnTo>
                  <a:lnTo>
                    <a:pt y="0" x="1"/>
                  </a:lnTo>
                  <a:lnTo>
                    <a:pt y="0" x="1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1" id="111"/>
            <p:cNvSpPr/>
            <p:nvPr/>
          </p:nvSpPr>
          <p:spPr>
            <a:xfrm>
              <a:off y="888025" x="46750"/>
              <a:ext cy="1605625" cx="243200"/>
            </a:xfrm>
            <a:custGeom>
              <a:pathLst>
                <a:path extrusionOk="0" h="64225" w="9728">
                  <a:moveTo>
                    <a:pt y="1" x="9728"/>
                  </a:moveTo>
                  <a:lnTo>
                    <a:pt y="6718" x="188"/>
                  </a:lnTo>
                  <a:lnTo>
                    <a:pt y="61782" x="1"/>
                  </a:lnTo>
                  <a:lnTo>
                    <a:pt y="64225" x="9354"/>
                  </a:lnTo>
                  <a:lnTo>
                    <a:pt y="1" x="9728"/>
                  </a:lnTo>
                  <a:lnTo>
                    <a:pt y="1" x="9728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2" id="112"/>
            <p:cNvSpPr/>
            <p:nvPr/>
          </p:nvSpPr>
          <p:spPr>
            <a:xfrm>
              <a:off y="720100" x="839425"/>
              <a:ext cy="229025" cx="371800"/>
            </a:xfrm>
            <a:custGeom>
              <a:pathLst>
                <a:path extrusionOk="0" h="9161" w="14872">
                  <a:moveTo>
                    <a:pt y="0" x="14872"/>
                  </a:moveTo>
                  <a:lnTo>
                    <a:pt y="204" x="7015"/>
                  </a:lnTo>
                  <a:lnTo>
                    <a:pt y="6514" x="1"/>
                  </a:lnTo>
                  <a:lnTo>
                    <a:pt y="9160" x="5425"/>
                  </a:lnTo>
                  <a:lnTo>
                    <a:pt y="0" x="14872"/>
                  </a:lnTo>
                  <a:lnTo>
                    <a:pt y="0" x="14872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3" id="113"/>
            <p:cNvSpPr/>
            <p:nvPr/>
          </p:nvSpPr>
          <p:spPr>
            <a:xfrm>
              <a:off y="1038150" x="537800"/>
              <a:ext cy="257025" cx="355425"/>
            </a:xfrm>
            <a:custGeom>
              <a:pathLst>
                <a:path extrusionOk="0" h="10281" w="14217">
                  <a:moveTo>
                    <a:pt y="1" x="14217"/>
                  </a:moveTo>
                  <a:lnTo>
                    <a:pt y="1" x="6173"/>
                  </a:lnTo>
                  <a:lnTo>
                    <a:pt y="6209" x="0"/>
                  </a:lnTo>
                  <a:lnTo>
                    <a:pt y="10281" x="4864"/>
                  </a:lnTo>
                  <a:lnTo>
                    <a:pt y="1" x="14217"/>
                  </a:lnTo>
                  <a:lnTo>
                    <a:pt y="1" x="14217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4" id="114"/>
            <p:cNvSpPr/>
            <p:nvPr/>
          </p:nvSpPr>
          <p:spPr>
            <a:xfrm>
              <a:off y="595400" x="1120025"/>
              <a:ext cy="127250" cx="130950"/>
            </a:xfrm>
            <a:custGeom>
              <a:pathLst>
                <a:path extrusionOk="0" h="5090" w="5238">
                  <a:moveTo>
                    <a:pt y="1" x="748"/>
                  </a:moveTo>
                  <a:lnTo>
                    <a:pt y="5090" x="0"/>
                  </a:lnTo>
                  <a:lnTo>
                    <a:pt y="2545" x="2432"/>
                  </a:lnTo>
                  <a:lnTo>
                    <a:pt y="3461" x="3741"/>
                  </a:lnTo>
                  <a:lnTo>
                    <a:pt y="2342" x="5238"/>
                  </a:lnTo>
                  <a:lnTo>
                    <a:pt y="1" x="748"/>
                  </a:lnTo>
                  <a:lnTo>
                    <a:pt y="1" x="748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5" id="115"/>
            <p:cNvSpPr/>
            <p:nvPr/>
          </p:nvSpPr>
          <p:spPr>
            <a:xfrm>
              <a:off y="1320600" x="215100"/>
              <a:ext cy="315550" cx="376500"/>
            </a:xfrm>
            <a:custGeom>
              <a:pathLst>
                <a:path extrusionOk="0" h="12622" w="15060">
                  <a:moveTo>
                    <a:pt y="1731" x="15059"/>
                  </a:moveTo>
                  <a:lnTo>
                    <a:pt y="0" x="7857"/>
                  </a:lnTo>
                  <a:lnTo>
                    <a:pt y="7634" x="1"/>
                  </a:lnTo>
                  <a:lnTo>
                    <a:pt y="12621" x="2994"/>
                  </a:lnTo>
                  <a:lnTo>
                    <a:pt y="1731" x="15059"/>
                  </a:lnTo>
                  <a:lnTo>
                    <a:pt y="1731" x="15059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6" id="116"/>
            <p:cNvSpPr/>
            <p:nvPr/>
          </p:nvSpPr>
          <p:spPr>
            <a:xfrm>
              <a:off y="404575" x="1136375"/>
              <a:ext cy="257025" cx="371825"/>
            </a:xfrm>
            <a:custGeom>
              <a:pathLst>
                <a:path extrusionOk="0" h="10281" w="14873">
                  <a:moveTo>
                    <a:pt y="0" x="14872"/>
                  </a:moveTo>
                  <a:lnTo>
                    <a:pt y="1323" x="6548"/>
                  </a:lnTo>
                  <a:lnTo>
                    <a:pt y="7634" x="1"/>
                  </a:lnTo>
                  <a:lnTo>
                    <a:pt y="10280" x="5332"/>
                  </a:lnTo>
                  <a:lnTo>
                    <a:pt y="0" x="14872"/>
                  </a:lnTo>
                  <a:lnTo>
                    <a:pt y="0" x="14872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7" id="117"/>
            <p:cNvSpPr/>
            <p:nvPr/>
          </p:nvSpPr>
          <p:spPr>
            <a:xfrm>
              <a:off y="419825" x="1159775"/>
              <a:ext cy="2002575" cx="1337500"/>
            </a:xfrm>
            <a:custGeom>
              <a:pathLst>
                <a:path extrusionOk="0" h="80103" w="53500">
                  <a:moveTo>
                    <a:pt y="306" x="15339"/>
                  </a:moveTo>
                  <a:lnTo>
                    <a:pt y="1" x="51068"/>
                  </a:lnTo>
                  <a:lnTo>
                    <a:pt y="20764" x="53500"/>
                  </a:lnTo>
                  <a:lnTo>
                    <a:pt y="80103" x="14872"/>
                  </a:lnTo>
                  <a:lnTo>
                    <a:pt y="19746" x="0"/>
                  </a:lnTo>
                  <a:lnTo>
                    <a:pt y="306" x="15339"/>
                  </a:lnTo>
                  <a:lnTo>
                    <a:pt y="306" x="15339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8" id="118"/>
            <p:cNvSpPr/>
            <p:nvPr/>
          </p:nvSpPr>
          <p:spPr>
            <a:xfrm>
              <a:off y="279875" x="70125"/>
              <a:ext cy="2142525" cx="2373375"/>
            </a:xfrm>
            <a:custGeom>
              <a:pathLst>
                <a:path extrusionOk="0" h="85701" w="94935">
                  <a:moveTo>
                    <a:pt y="63207" x="1"/>
                  </a:moveTo>
                  <a:lnTo>
                    <a:pt y="82851" x="5052"/>
                  </a:lnTo>
                  <a:lnTo>
                    <a:pt y="83970" x="19923"/>
                  </a:lnTo>
                  <a:lnTo>
                    <a:pt y="80204" x="22635"/>
                  </a:lnTo>
                  <a:lnTo>
                    <a:pt y="78474" x="30305"/>
                  </a:lnTo>
                  <a:lnTo>
                    <a:pt y="83156" x="31427"/>
                  </a:lnTo>
                  <a:lnTo>
                    <a:pt y="85701" x="58177"/>
                  </a:lnTo>
                  <a:lnTo>
                    <a:pt y="67482" x="55371"/>
                  </a:lnTo>
                  <a:lnTo>
                    <a:pt y="5599" x="94935"/>
                  </a:lnTo>
                  <a:lnTo>
                    <a:pt y="1" x="61170"/>
                  </a:lnTo>
                  <a:lnTo>
                    <a:pt y="53741" x="8699"/>
                  </a:lnTo>
                  <a:lnTo>
                    <a:pt y="63207" x="1"/>
                  </a:lnTo>
                  <a:lnTo>
                    <a:pt y="63207" x="1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19" id="119"/>
            <p:cNvSpPr/>
            <p:nvPr/>
          </p:nvSpPr>
          <p:spPr>
            <a:xfrm>
              <a:off y="1852400" x="60775"/>
              <a:ext cy="570000" cx="1470800"/>
            </a:xfrm>
            <a:custGeom>
              <a:pathLst>
                <a:path extrusionOk="0" h="22800" w="58832">
                  <a:moveTo>
                    <a:pt y="102" x="1"/>
                  </a:moveTo>
                  <a:lnTo>
                    <a:pt y="2240" x="18146"/>
                  </a:lnTo>
                  <a:lnTo>
                    <a:pt y="1" x="22168"/>
                  </a:lnTo>
                  <a:lnTo>
                    <a:pt y="510" x="25161"/>
                  </a:lnTo>
                  <a:lnTo>
                    <a:pt y="306" x="28528"/>
                  </a:lnTo>
                  <a:lnTo>
                    <a:pt y="4581" x="31053"/>
                  </a:lnTo>
                  <a:lnTo>
                    <a:pt y="4581" x="56213"/>
                  </a:lnTo>
                  <a:lnTo>
                    <a:pt y="22800" x="58832"/>
                  </a:lnTo>
                  <a:lnTo>
                    <a:pt y="21375" x="31427"/>
                  </a:lnTo>
                  <a:lnTo>
                    <a:pt y="16795" x="30492"/>
                  </a:lnTo>
                  <a:lnTo>
                    <a:pt y="17100" x="22729"/>
                  </a:lnTo>
                  <a:lnTo>
                    <a:pt y="21171" x="20203"/>
                  </a:lnTo>
                  <a:lnTo>
                    <a:pt y="19950" x="5239"/>
                  </a:lnTo>
                  <a:lnTo>
                    <a:pt y="102" x="1"/>
                  </a:lnTo>
                  <a:lnTo>
                    <a:pt y="102" x="1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0" id="120"/>
            <p:cNvSpPr/>
            <p:nvPr/>
          </p:nvSpPr>
          <p:spPr>
            <a:xfrm>
              <a:off y="547050" x="1524550"/>
              <a:ext cy="1804100" cx="949350"/>
            </a:xfrm>
            <a:custGeom>
              <a:pathLst>
                <a:path extrusionOk="0" h="72164" w="37974">
                  <a:moveTo>
                    <a:pt y="62495" x="0"/>
                  </a:moveTo>
                  <a:lnTo>
                    <a:pt y="1" x="37225"/>
                  </a:lnTo>
                  <a:lnTo>
                    <a:pt y="5599" x="37974"/>
                  </a:lnTo>
                  <a:lnTo>
                    <a:pt y="72164" x="468"/>
                  </a:lnTo>
                  <a:lnTo>
                    <a:pt y="62495" x="0"/>
                  </a:lnTo>
                  <a:lnTo>
                    <a:pt y="62495" x="0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1" id="121"/>
            <p:cNvSpPr/>
            <p:nvPr/>
          </p:nvSpPr>
          <p:spPr>
            <a:xfrm>
              <a:off y="595400" x="2314875"/>
              <a:ext cy="590375" cx="418575"/>
            </a:xfrm>
            <a:custGeom>
              <a:pathLst>
                <a:path extrusionOk="0" h="23615" w="16743">
                  <a:moveTo>
                    <a:pt y="1" x="5799"/>
                  </a:moveTo>
                  <a:lnTo>
                    <a:pt y="10586" x="0"/>
                  </a:lnTo>
                  <a:lnTo>
                    <a:pt y="10586" x="10476"/>
                  </a:lnTo>
                  <a:lnTo>
                    <a:pt y="23410" x="14685"/>
                  </a:lnTo>
                  <a:lnTo>
                    <a:pt y="23614" x="16649"/>
                  </a:lnTo>
                  <a:lnTo>
                    <a:pt y="3767" x="16742"/>
                  </a:lnTo>
                  <a:lnTo>
                    <a:pt y="1" x="5799"/>
                  </a:lnTo>
                  <a:lnTo>
                    <a:pt y="1" x="5799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2" id="122"/>
            <p:cNvSpPr/>
            <p:nvPr/>
          </p:nvSpPr>
          <p:spPr>
            <a:xfrm>
              <a:off y="994900" x="2083375"/>
              <a:ext cy="521650" cx="509775"/>
            </a:xfrm>
            <a:custGeom>
              <a:pathLst>
                <a:path extrusionOk="0" h="20866" w="20391">
                  <a:moveTo>
                    <a:pt y="0" x="6455"/>
                  </a:moveTo>
                  <a:lnTo>
                    <a:pt y="10280" x="1"/>
                  </a:lnTo>
                  <a:lnTo>
                    <a:pt y="10789" x="12908"/>
                  </a:lnTo>
                  <a:lnTo>
                    <a:pt y="19034" x="17211"/>
                  </a:lnTo>
                  <a:lnTo>
                    <a:pt y="20866" x="19829"/>
                  </a:lnTo>
                  <a:lnTo>
                    <a:pt y="18219" x="20391"/>
                  </a:lnTo>
                  <a:lnTo>
                    <a:pt y="10891" x="19175"/>
                  </a:lnTo>
                  <a:lnTo>
                    <a:pt y="3868" x="19175"/>
                  </a:lnTo>
                  <a:lnTo>
                    <a:pt y="0" x="6455"/>
                  </a:lnTo>
                  <a:lnTo>
                    <a:pt y="0" x="6455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3" id="123"/>
            <p:cNvSpPr/>
            <p:nvPr/>
          </p:nvSpPr>
          <p:spPr>
            <a:xfrm>
              <a:off y="1430025" x="1826175"/>
              <a:ext cy="590350" cx="533150"/>
            </a:xfrm>
            <a:custGeom>
              <a:pathLst>
                <a:path extrusionOk="0" h="23614" w="21326">
                  <a:moveTo>
                    <a:pt y="0" x="7296"/>
                  </a:moveTo>
                  <a:lnTo>
                    <a:pt y="11400" x="1"/>
                  </a:lnTo>
                  <a:lnTo>
                    <a:pt y="11705" x="12627"/>
                  </a:lnTo>
                  <a:lnTo>
                    <a:pt y="21272" x="17304"/>
                  </a:lnTo>
                  <a:lnTo>
                    <a:pt y="23613" x="20671"/>
                  </a:lnTo>
                  <a:lnTo>
                    <a:pt y="20967" x="21326"/>
                  </a:lnTo>
                  <a:lnTo>
                    <a:pt y="11094" x="19736"/>
                  </a:lnTo>
                  <a:lnTo>
                    <a:pt y="3969" x="19455"/>
                  </a:lnTo>
                  <a:lnTo>
                    <a:pt y="0" x="7296"/>
                  </a:lnTo>
                  <a:lnTo>
                    <a:pt y="0" x="7296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4" id="124"/>
            <p:cNvSpPr/>
            <p:nvPr/>
          </p:nvSpPr>
          <p:spPr>
            <a:xfrm>
              <a:off y="1885475" x="1561950"/>
              <a:ext cy="659075" cx="593950"/>
            </a:xfrm>
            <a:custGeom>
              <a:pathLst>
                <a:path extrusionOk="0" h="26363" w="23758">
                  <a:moveTo>
                    <a:pt y="1" x="6735"/>
                  </a:moveTo>
                  <a:lnTo>
                    <a:pt y="10586" x="1"/>
                  </a:lnTo>
                  <a:lnTo>
                    <a:pt y="11807" x="13469"/>
                  </a:lnTo>
                  <a:lnTo>
                    <a:pt y="19543" x="18052"/>
                  </a:lnTo>
                  <a:lnTo>
                    <a:pt y="26362" x="23383"/>
                  </a:lnTo>
                  <a:lnTo>
                    <a:pt y="23614" x="23757"/>
                  </a:lnTo>
                  <a:lnTo>
                    <a:pt y="10688" x="20671"/>
                  </a:lnTo>
                  <a:lnTo>
                    <a:pt y="3970" x="20297"/>
                  </a:lnTo>
                  <a:lnTo>
                    <a:pt y="1" x="6735"/>
                  </a:lnTo>
                  <a:lnTo>
                    <a:pt y="1" x="6735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5" id="125"/>
            <p:cNvSpPr/>
            <p:nvPr/>
          </p:nvSpPr>
          <p:spPr>
            <a:xfrm>
              <a:off y="839675" x="2314875"/>
              <a:ext cy="341000" cx="416225"/>
            </a:xfrm>
            <a:custGeom>
              <a:pathLst>
                <a:path extrusionOk="0" h="13640" w="16649">
                  <a:moveTo>
                    <a:pt y="611" x="0"/>
                  </a:moveTo>
                  <a:lnTo>
                    <a:pt y="3563" x="936"/>
                  </a:lnTo>
                  <a:lnTo>
                    <a:pt y="3563" x="8979"/>
                  </a:lnTo>
                  <a:lnTo>
                    <a:pt y="6413" x="10569"/>
                  </a:lnTo>
                  <a:lnTo>
                    <a:pt y="6515" x="12253"/>
                  </a:lnTo>
                  <a:lnTo>
                    <a:pt y="13639" x="14685"/>
                  </a:lnTo>
                  <a:lnTo>
                    <a:pt y="13639" x="16649"/>
                  </a:lnTo>
                  <a:lnTo>
                    <a:pt y="3970" x="14685"/>
                  </a:lnTo>
                  <a:lnTo>
                    <a:pt y="3868" x="13095"/>
                  </a:lnTo>
                  <a:lnTo>
                    <a:pt y="1" x="11598"/>
                  </a:lnTo>
                  <a:lnTo>
                    <a:pt y="611" x="0"/>
                  </a:lnTo>
                  <a:lnTo>
                    <a:pt y="611" x="0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6" id="126"/>
            <p:cNvSpPr/>
            <p:nvPr/>
          </p:nvSpPr>
          <p:spPr>
            <a:xfrm>
              <a:off y="1241725" x="2078700"/>
              <a:ext cy="285000" cx="498075"/>
            </a:xfrm>
            <a:custGeom>
              <a:pathLst>
                <a:path extrusionOk="0" h="11400" w="19923">
                  <a:moveTo>
                    <a:pt y="509" x="1"/>
                  </a:moveTo>
                  <a:lnTo>
                    <a:pt y="3359" x="1591"/>
                  </a:lnTo>
                  <a:lnTo>
                    <a:pt y="3155" x="11412"/>
                  </a:lnTo>
                  <a:lnTo>
                    <a:pt y="4377" x="12534"/>
                  </a:lnTo>
                  <a:lnTo>
                    <a:pt y="5293" x="15153"/>
                  </a:lnTo>
                  <a:lnTo>
                    <a:pt y="11400" x="18146"/>
                  </a:lnTo>
                  <a:lnTo>
                    <a:pt y="10993" x="19923"/>
                  </a:lnTo>
                  <a:lnTo>
                    <a:pt y="3563" x="16836"/>
                  </a:lnTo>
                  <a:lnTo>
                    <a:pt y="2239" x="14498"/>
                  </a:lnTo>
                  <a:lnTo>
                    <a:pt y="0" x="13189"/>
                  </a:lnTo>
                  <a:lnTo>
                    <a:pt y="509" x="1"/>
                  </a:lnTo>
                  <a:lnTo>
                    <a:pt y="509" x="1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7" id="127"/>
            <p:cNvSpPr/>
            <p:nvPr/>
          </p:nvSpPr>
          <p:spPr>
            <a:xfrm>
              <a:off y="1715000" x="1821500"/>
              <a:ext cy="310450" cx="523800"/>
            </a:xfrm>
            <a:custGeom>
              <a:pathLst>
                <a:path extrusionOk="0" h="12418" w="20952">
                  <a:moveTo>
                    <a:pt y="1" x="0"/>
                  </a:moveTo>
                  <a:lnTo>
                    <a:pt y="2443" x="1497"/>
                  </a:lnTo>
                  <a:lnTo>
                    <a:pt y="2952" x="9541"/>
                  </a:lnTo>
                  <a:lnTo>
                    <a:pt y="5497" x="11972"/>
                  </a:lnTo>
                  <a:lnTo>
                    <a:pt y="5293" x="14965"/>
                  </a:lnTo>
                  <a:lnTo>
                    <a:pt y="12214" x="18613"/>
                  </a:lnTo>
                  <a:lnTo>
                    <a:pt y="12418" x="20951"/>
                  </a:lnTo>
                  <a:lnTo>
                    <a:pt y="3868" x="16930"/>
                  </a:lnTo>
                  <a:lnTo>
                    <a:pt y="3461" x="15340"/>
                  </a:lnTo>
                  <a:lnTo>
                    <a:pt y="1" x="13095"/>
                  </a:lnTo>
                  <a:lnTo>
                    <a:pt y="1" x="0"/>
                  </a:lnTo>
                  <a:lnTo>
                    <a:pt y="1" x="0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8" id="128"/>
            <p:cNvSpPr/>
            <p:nvPr/>
          </p:nvSpPr>
          <p:spPr>
            <a:xfrm>
              <a:off y="2152650" x="1561950"/>
              <a:ext cy="389350" cx="584600"/>
            </a:xfrm>
            <a:custGeom>
              <a:pathLst>
                <a:path extrusionOk="0" h="15574" w="23384">
                  <a:moveTo>
                    <a:pt y="1" x="1"/>
                  </a:moveTo>
                  <a:lnTo>
                    <a:pt y="2851" x="1871"/>
                  </a:lnTo>
                  <a:lnTo>
                    <a:pt y="3665" x="12347"/>
                  </a:lnTo>
                  <a:lnTo>
                    <a:pt y="6515" x="14404"/>
                  </a:lnTo>
                  <a:lnTo>
                    <a:pt y="7227" x="16836"/>
                  </a:lnTo>
                  <a:lnTo>
                    <a:pt y="15064" x="20484"/>
                  </a:lnTo>
                  <a:lnTo>
                    <a:pt y="15573" x="23383"/>
                  </a:lnTo>
                  <a:lnTo>
                    <a:pt y="5090" x="18333"/>
                  </a:lnTo>
                  <a:lnTo>
                    <a:pt y="4174" x="16181"/>
                  </a:lnTo>
                  <a:lnTo>
                    <a:pt y="1" x="13656"/>
                  </a:lnTo>
                  <a:lnTo>
                    <a:pt y="1" x="1"/>
                  </a:lnTo>
                  <a:lnTo>
                    <a:pt y="1" x="1"/>
                  </a:lnTo>
                  <a:close/>
                </a:path>
              </a:pathLst>
            </a:custGeom>
            <a:solidFill>
              <a:srgbClr val="4A697A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29" id="129"/>
            <p:cNvSpPr/>
            <p:nvPr/>
          </p:nvSpPr>
          <p:spPr>
            <a:xfrm>
              <a:off y="636125" x="2387350"/>
              <a:ext cy="295175" cx="313375"/>
            </a:xfrm>
            <a:custGeom>
              <a:pathLst>
                <a:path extrusionOk="0" h="11807" w="12535">
                  <a:moveTo>
                    <a:pt y="0" x="4397"/>
                  </a:moveTo>
                  <a:lnTo>
                    <a:pt y="6413" x="1"/>
                  </a:lnTo>
                  <a:lnTo>
                    <a:pt y="6209" x="9635"/>
                  </a:lnTo>
                  <a:lnTo>
                    <a:pt y="11807" x="12253"/>
                  </a:lnTo>
                  <a:lnTo>
                    <a:pt y="2850" x="12534"/>
                  </a:lnTo>
                  <a:lnTo>
                    <a:pt y="0" x="4397"/>
                  </a:lnTo>
                  <a:lnTo>
                    <a:pt y="0" x="4397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0" id="130"/>
            <p:cNvSpPr/>
            <p:nvPr/>
          </p:nvSpPr>
          <p:spPr>
            <a:xfrm>
              <a:off y="1025425" x="2200300"/>
              <a:ext cy="251950" cx="308675"/>
            </a:xfrm>
            <a:custGeom>
              <a:pathLst>
                <a:path extrusionOk="0" h="10078" w="12347">
                  <a:moveTo>
                    <a:pt y="1" x="4209"/>
                  </a:moveTo>
                  <a:lnTo>
                    <a:pt y="6413" x="0"/>
                  </a:lnTo>
                  <a:lnTo>
                    <a:pt y="6209" x="9447"/>
                  </a:lnTo>
                  <a:lnTo>
                    <a:pt y="10077" x="12253"/>
                  </a:lnTo>
                  <a:lnTo>
                    <a:pt y="2851" x="12347"/>
                  </a:lnTo>
                  <a:lnTo>
                    <a:pt y="1" x="4209"/>
                  </a:lnTo>
                  <a:lnTo>
                    <a:pt y="1" x="420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1" id="131"/>
            <p:cNvSpPr/>
            <p:nvPr/>
          </p:nvSpPr>
          <p:spPr>
            <a:xfrm>
              <a:off y="1483450" x="1954775"/>
              <a:ext cy="320625" cx="315700"/>
            </a:xfrm>
            <a:custGeom>
              <a:pathLst>
                <a:path extrusionOk="0" h="12825" w="12628">
                  <a:moveTo>
                    <a:pt y="0" x="4210"/>
                  </a:moveTo>
                  <a:lnTo>
                    <a:pt y="6413" x="1"/>
                  </a:lnTo>
                  <a:lnTo>
                    <a:pt y="7634" x="9354"/>
                  </a:lnTo>
                  <a:lnTo>
                    <a:pt y="12825" x="12627"/>
                  </a:lnTo>
                  <a:lnTo>
                    <a:pt y="2850" x="12440"/>
                  </a:lnTo>
                  <a:lnTo>
                    <a:pt y="0" x="4210"/>
                  </a:lnTo>
                  <a:lnTo>
                    <a:pt y="0" x="421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2" id="132"/>
            <p:cNvSpPr/>
            <p:nvPr/>
          </p:nvSpPr>
          <p:spPr>
            <a:xfrm>
              <a:off y="1936375" x="1702250"/>
              <a:ext cy="287550" cx="339075"/>
            </a:xfrm>
            <a:custGeom>
              <a:pathLst>
                <a:path extrusionOk="0" h="11502" w="13563">
                  <a:moveTo>
                    <a:pt y="0" x="4303"/>
                  </a:moveTo>
                  <a:lnTo>
                    <a:pt y="6413" x="0"/>
                  </a:lnTo>
                  <a:lnTo>
                    <a:pt y="6209" x="9541"/>
                  </a:lnTo>
                  <a:lnTo>
                    <a:pt y="11502" x="13562"/>
                  </a:lnTo>
                  <a:lnTo>
                    <a:pt y="2952" x="12440"/>
                  </a:lnTo>
                  <a:lnTo>
                    <a:pt y="0" x="4303"/>
                  </a:lnTo>
                  <a:lnTo>
                    <a:pt y="0" x="4303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3" id="133"/>
            <p:cNvSpPr/>
            <p:nvPr/>
          </p:nvSpPr>
          <p:spPr>
            <a:xfrm>
              <a:off y="361300" x="303975"/>
              <a:ext cy="1356275" cx="1709300"/>
            </a:xfrm>
            <a:custGeom>
              <a:pathLst>
                <a:path extrusionOk="0" h="54251" w="68372">
                  <a:moveTo>
                    <a:pt y="54250" x="0"/>
                  </a:moveTo>
                  <a:lnTo>
                    <a:pt y="1" x="52190"/>
                  </a:lnTo>
                  <a:lnTo>
                    <a:pt y="3156" x="68371"/>
                  </a:lnTo>
                  <a:lnTo>
                    <a:pt y="8143" x="49945"/>
                  </a:lnTo>
                  <a:lnTo>
                    <a:pt y="12316" x="59579"/>
                  </a:lnTo>
                  <a:lnTo>
                    <a:pt y="18322" x="39844"/>
                  </a:lnTo>
                  <a:lnTo>
                    <a:pt y="22698" x="52190"/>
                  </a:lnTo>
                  <a:lnTo>
                    <a:pt y="32469" x="26937"/>
                  </a:lnTo>
                  <a:lnTo>
                    <a:pt y="37762" x="43118"/>
                  </a:lnTo>
                  <a:lnTo>
                    <a:pt y="54250" x="0"/>
                  </a:lnTo>
                  <a:lnTo>
                    <a:pt y="54250" x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4" id="134"/>
            <p:cNvSpPr/>
            <p:nvPr/>
          </p:nvSpPr>
          <p:spPr>
            <a:xfrm>
              <a:off y="409650" x="282925"/>
              <a:ext cy="2022925" cx="2165250"/>
            </a:xfrm>
            <a:custGeom>
              <a:pathLst>
                <a:path extrusionOk="0" h="80917" w="86610">
                  <a:moveTo>
                    <a:pt y="58729" x="0"/>
                  </a:moveTo>
                  <a:lnTo>
                    <a:pt y="60662" x="8605"/>
                  </a:lnTo>
                  <a:lnTo>
                    <a:pt y="59034" x="14404"/>
                  </a:lnTo>
                  <a:lnTo>
                    <a:pt y="59237" x="19642"/>
                  </a:lnTo>
                  <a:lnTo>
                    <a:pt y="63003" x="21232"/>
                  </a:lnTo>
                  <a:lnTo>
                    <a:pt y="62902" x="45269"/>
                  </a:lnTo>
                  <a:lnTo>
                    <a:pt y="80917" x="49478"/>
                  </a:lnTo>
                  <a:lnTo>
                    <a:pt y="79288" x="51068"/>
                  </a:lnTo>
                  <a:lnTo>
                    <a:pt y="60764" x="49291"/>
                  </a:lnTo>
                  <a:lnTo>
                    <a:pt y="1120" x="86610"/>
                  </a:lnTo>
                  <a:lnTo>
                    <a:pt y="1" x="85955"/>
                  </a:lnTo>
                  <a:lnTo>
                    <a:pt y="59950" x="46953"/>
                  </a:lnTo>
                  <a:lnTo>
                    <a:pt y="61477" x="23196"/>
                  </a:lnTo>
                  <a:lnTo>
                    <a:pt y="58016" x="20483"/>
                  </a:lnTo>
                  <a:lnTo>
                    <a:pt y="57507" x="13469"/>
                  </a:lnTo>
                  <a:lnTo>
                    <a:pt y="59746" x="9166"/>
                  </a:lnTo>
                  <a:lnTo>
                    <a:pt y="58729" x="0"/>
                  </a:lnTo>
                  <a:lnTo>
                    <a:pt y="58729" x="0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5" id="135"/>
            <p:cNvSpPr/>
            <p:nvPr/>
          </p:nvSpPr>
          <p:spPr>
            <a:xfrm>
              <a:off y="1877850" x="493350"/>
              <a:ext cy="501300" cx="273625"/>
            </a:xfrm>
            <a:custGeom>
              <a:pathLst>
                <a:path extrusionOk="0" h="20052" w="10945">
                  <a:moveTo>
                    <a:pt y="1833" x="1"/>
                  </a:moveTo>
                  <a:lnTo>
                    <a:pt y="20051" x="2900"/>
                  </a:lnTo>
                  <a:lnTo>
                    <a:pt y="16082" x="7390"/>
                  </a:lnTo>
                  <a:lnTo>
                    <a:pt y="15573" x="10944"/>
                  </a:lnTo>
                  <a:lnTo>
                    <a:pt y="13130" x="7016"/>
                  </a:lnTo>
                  <a:lnTo>
                    <a:pt y="10586" x="10851"/>
                  </a:lnTo>
                  <a:lnTo>
                    <a:pt y="8245" x="6361"/>
                  </a:lnTo>
                  <a:lnTo>
                    <a:pt y="5497" x="10476"/>
                  </a:lnTo>
                  <a:lnTo>
                    <a:pt y="3868" x="5987"/>
                  </a:lnTo>
                  <a:lnTo>
                    <a:pt y="408" x="9167"/>
                  </a:lnTo>
                  <a:lnTo>
                    <a:pt y="1" x="5052"/>
                  </a:lnTo>
                  <a:lnTo>
                    <a:pt y="1833" x="1"/>
                  </a:lnTo>
                  <a:lnTo>
                    <a:pt y="1833" x="1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6" id="136"/>
            <p:cNvSpPr/>
            <p:nvPr/>
          </p:nvSpPr>
          <p:spPr>
            <a:xfrm>
              <a:off y="2020350" x="818375"/>
              <a:ext cy="318075" cx="579925"/>
            </a:xfrm>
            <a:custGeom>
              <a:pathLst>
                <a:path extrusionOk="0" h="12723" w="23197">
                  <a:moveTo>
                    <a:pt y="0" x="1"/>
                  </a:moveTo>
                  <a:lnTo>
                    <a:pt y="12723" x="1684"/>
                  </a:lnTo>
                  <a:lnTo>
                    <a:pt y="11502" x="23196"/>
                  </a:lnTo>
                  <a:lnTo>
                    <a:pt y="509" x="21700"/>
                  </a:lnTo>
                  <a:lnTo>
                    <a:pt y="0" x="1"/>
                  </a:lnTo>
                  <a:lnTo>
                    <a:pt y="0" x="1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7" id="137"/>
            <p:cNvSpPr/>
            <p:nvPr/>
          </p:nvSpPr>
          <p:spPr>
            <a:xfrm>
              <a:off y="1921100" x="114575"/>
              <a:ext cy="417325" cx="409200"/>
            </a:xfrm>
            <a:custGeom>
              <a:pathLst>
                <a:path extrusionOk="0" h="16693" w="16368">
                  <a:moveTo>
                    <a:pt y="1" x="0"/>
                  </a:moveTo>
                  <a:lnTo>
                    <a:pt y="16286" x="4209"/>
                  </a:lnTo>
                  <a:lnTo>
                    <a:pt y="16693" x="16368"/>
                  </a:lnTo>
                  <a:lnTo>
                    <a:pt y="2952" x="13656"/>
                  </a:lnTo>
                  <a:lnTo>
                    <a:pt y="1" x="0"/>
                  </a:lnTo>
                  <a:lnTo>
                    <a:pt y="1" x="0"/>
                  </a:lnTo>
                  <a:close/>
                </a:path>
              </a:pathLst>
            </a:custGeom>
            <a:solidFill>
              <a:srgbClr val="E6E6FF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8" id="138"/>
            <p:cNvSpPr/>
            <p:nvPr/>
          </p:nvSpPr>
          <p:spPr>
            <a:xfrm>
              <a:off y="284975" x="280575"/>
              <a:ext cy="2664150" cx="2672675"/>
            </a:xfrm>
            <a:custGeom>
              <a:pathLst>
                <a:path extrusionOk="0" h="106566" w="106907">
                  <a:moveTo>
                    <a:pt y="106565" x="106906"/>
                  </a:moveTo>
                  <a:lnTo>
                    <a:pt y="9263" x="106906"/>
                  </a:lnTo>
                  <a:lnTo>
                    <a:pt y="0" x="98114"/>
                  </a:lnTo>
                  <a:lnTo>
                    <a:pt y="97303" x="97834"/>
                  </a:lnTo>
                  <a:lnTo>
                    <a:pt y="97303" x="1"/>
                  </a:lnTo>
                  <a:lnTo>
                    <a:pt y="106565" x="7670"/>
                  </a:lnTo>
                  <a:lnTo>
                    <a:pt y="106565" x="106906"/>
                  </a:lnTo>
                  <a:lnTo>
                    <a:pt y="106565" x="106906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39" id="139"/>
            <p:cNvSpPr/>
            <p:nvPr/>
          </p:nvSpPr>
          <p:spPr>
            <a:xfrm>
              <a:off y="1699725" x="946975"/>
              <a:ext cy="147625" cx="537850"/>
            </a:xfrm>
            <a:custGeom>
              <a:pathLst>
                <a:path extrusionOk="0" h="5905" w="21514">
                  <a:moveTo>
                    <a:pt y="1324" x="2246"/>
                  </a:moveTo>
                  <a:lnTo>
                    <a:pt y="1" x="21513"/>
                  </a:lnTo>
                  <a:lnTo>
                    <a:pt y="5599" x="18707"/>
                  </a:lnTo>
                  <a:lnTo>
                    <a:pt y="5904" x="1"/>
                  </a:lnTo>
                  <a:lnTo>
                    <a:pt y="1324" x="2246"/>
                  </a:lnTo>
                  <a:lnTo>
                    <a:pt y="1324" x="2246"/>
                  </a:lnTo>
                  <a:close/>
                </a:path>
              </a:pathLst>
            </a:custGeom>
            <a:solidFill>
              <a:srgbClr val="FFFFC2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0" id="140"/>
            <p:cNvSpPr/>
            <p:nvPr/>
          </p:nvSpPr>
          <p:spPr>
            <a:xfrm>
              <a:off y="1440200" x="49100"/>
              <a:ext cy="916050" cx="238525"/>
            </a:xfrm>
            <a:custGeom>
              <a:pathLst>
                <a:path extrusionOk="0" h="36642" w="9541">
                  <a:moveTo>
                    <a:pt y="0" x="9540"/>
                  </a:moveTo>
                  <a:lnTo>
                    <a:pt y="36641" x="9447"/>
                  </a:lnTo>
                  <a:lnTo>
                    <a:pt y="36438" x="5238"/>
                  </a:lnTo>
                  <a:lnTo>
                    <a:pt y="16998" x="0"/>
                  </a:lnTo>
                  <a:lnTo>
                    <a:pt y="7430" x="9260"/>
                  </a:lnTo>
                  <a:lnTo>
                    <a:pt y="3766" x="5518"/>
                  </a:lnTo>
                  <a:lnTo>
                    <a:pt y="0" x="9540"/>
                  </a:lnTo>
                  <a:lnTo>
                    <a:pt y="0" x="9540"/>
                  </a:lnTo>
                  <a:close/>
                </a:path>
              </a:pathLst>
            </a:custGeom>
            <a:solidFill>
              <a:srgbClr val="FFFFC2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1" id="141"/>
            <p:cNvSpPr/>
            <p:nvPr/>
          </p:nvSpPr>
          <p:spPr>
            <a:xfrm>
              <a:off y="1865125" x="49100"/>
              <a:ext cy="496200" cx="238525"/>
            </a:xfrm>
            <a:custGeom>
              <a:pathLst>
                <a:path extrusionOk="0" h="19848" w="9541">
                  <a:moveTo>
                    <a:pt y="1" x="0"/>
                  </a:moveTo>
                  <a:lnTo>
                    <a:pt y="713" x="9540"/>
                  </a:lnTo>
                  <a:lnTo>
                    <a:pt y="19848" x="9447"/>
                  </a:lnTo>
                  <a:lnTo>
                    <a:pt y="19644" x="5051"/>
                  </a:lnTo>
                  <a:lnTo>
                    <a:pt y="1" x="0"/>
                  </a:lnTo>
                  <a:lnTo>
                    <a:pt y="1" x="0"/>
                  </a:lnTo>
                  <a:close/>
                </a:path>
              </a:pathLst>
            </a:custGeom>
            <a:solidFill>
              <a:srgbClr val="A8BA9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2" id="142"/>
            <p:cNvSpPr/>
            <p:nvPr/>
          </p:nvSpPr>
          <p:spPr>
            <a:xfrm>
              <a:off y="1918575" x="112225"/>
              <a:ext cy="412225" cx="175400"/>
            </a:xfrm>
            <a:custGeom>
              <a:pathLst>
                <a:path extrusionOk="0" h="16489" w="7016">
                  <a:moveTo>
                    <a:pt y="0" x="0"/>
                  </a:moveTo>
                  <a:lnTo>
                    <a:pt y="1527" x="7015"/>
                  </a:lnTo>
                  <a:lnTo>
                    <a:pt y="16489" x="6922"/>
                  </a:lnTo>
                  <a:lnTo>
                    <a:pt y="16387" x="4303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3" id="143"/>
            <p:cNvSpPr/>
            <p:nvPr/>
          </p:nvSpPr>
          <p:spPr>
            <a:xfrm>
              <a:off y="455450" x="1169125"/>
              <a:ext cy="170525" cx="240875"/>
            </a:xfrm>
            <a:custGeom>
              <a:pathLst>
                <a:path extrusionOk="0" h="6821" w="9635">
                  <a:moveTo>
                    <a:pt y="1019" x="4864"/>
                  </a:moveTo>
                  <a:lnTo>
                    <a:pt y="5293" x="0"/>
                  </a:lnTo>
                  <a:lnTo>
                    <a:pt y="6820" x="3087"/>
                  </a:lnTo>
                  <a:lnTo>
                    <a:pt y="1" x="9634"/>
                  </a:lnTo>
                  <a:lnTo>
                    <a:pt y="1019" x="4864"/>
                  </a:lnTo>
                  <a:lnTo>
                    <a:pt y="1019" x="486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4" id="144"/>
            <p:cNvSpPr/>
            <p:nvPr/>
          </p:nvSpPr>
          <p:spPr>
            <a:xfrm>
              <a:off y="750625" x="865150"/>
              <a:ext cy="167975" cx="250225"/>
            </a:xfrm>
            <a:custGeom>
              <a:pathLst>
                <a:path extrusionOk="0" h="6719" w="10009">
                  <a:moveTo>
                    <a:pt y="204" x="5986"/>
                  </a:moveTo>
                  <a:lnTo>
                    <a:pt y="4988" x="0"/>
                  </a:lnTo>
                  <a:lnTo>
                    <a:pt y="6718" x="3555"/>
                  </a:lnTo>
                  <a:lnTo>
                    <a:pt y="0" x="10008"/>
                  </a:lnTo>
                  <a:lnTo>
                    <a:pt y="204" x="5986"/>
                  </a:lnTo>
                  <a:lnTo>
                    <a:pt y="204" x="5986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5" id="145"/>
            <p:cNvSpPr/>
            <p:nvPr/>
          </p:nvSpPr>
          <p:spPr>
            <a:xfrm>
              <a:off y="1055975" x="582225"/>
              <a:ext cy="188300" cx="233850"/>
            </a:xfrm>
            <a:custGeom>
              <a:pathLst>
                <a:path extrusionOk="0" h="7532" w="9354">
                  <a:moveTo>
                    <a:pt y="611" x="4770"/>
                  </a:moveTo>
                  <a:lnTo>
                    <a:pt y="5293" x="0"/>
                  </a:lnTo>
                  <a:lnTo>
                    <a:pt y="7532" x="2151"/>
                  </a:lnTo>
                  <a:lnTo>
                    <a:pt y="0" x="9353"/>
                  </a:lnTo>
                  <a:lnTo>
                    <a:pt y="611" x="4770"/>
                  </a:lnTo>
                  <a:lnTo>
                    <a:pt y="611" x="477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6" id="146"/>
            <p:cNvSpPr/>
            <p:nvPr/>
          </p:nvSpPr>
          <p:spPr>
            <a:xfrm>
              <a:off y="1356225" x="318000"/>
              <a:ext cy="206125" cx="182400"/>
            </a:xfrm>
            <a:custGeom>
              <a:pathLst>
                <a:path extrusionOk="0" h="8245" w="7296">
                  <a:moveTo>
                    <a:pt y="0" x="4303"/>
                  </a:moveTo>
                  <a:lnTo>
                    <a:pt y="3664" x="0"/>
                  </a:lnTo>
                  <a:lnTo>
                    <a:pt y="8245" x="94"/>
                  </a:lnTo>
                  <a:lnTo>
                    <a:pt y="407" x="7296"/>
                  </a:lnTo>
                  <a:lnTo>
                    <a:pt y="0" x="4303"/>
                  </a:lnTo>
                  <a:lnTo>
                    <a:pt y="0" x="4303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7" id="147"/>
            <p:cNvSpPr/>
            <p:nvPr/>
          </p:nvSpPr>
          <p:spPr>
            <a:xfrm>
              <a:off y="53425" x="1103650"/>
              <a:ext cy="234125" cx="1440400"/>
            </a:xfrm>
            <a:custGeom>
              <a:pathLst>
                <a:path extrusionOk="0" h="9365" w="57616">
                  <a:moveTo>
                    <a:pt y="9364" x="1"/>
                  </a:moveTo>
                  <a:lnTo>
                    <a:pt y="9364" x="57616"/>
                  </a:lnTo>
                  <a:lnTo>
                    <a:pt y="0" x="14498"/>
                  </a:lnTo>
                  <a:lnTo>
                    <a:pt y="9364" x="1"/>
                  </a:lnTo>
                  <a:lnTo>
                    <a:pt y="9364" x="1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8" id="148"/>
            <p:cNvSpPr/>
            <p:nvPr/>
          </p:nvSpPr>
          <p:spPr>
            <a:xfrm>
              <a:off y="503800" x="2731075"/>
              <a:ext cy="855000" cx="170725"/>
            </a:xfrm>
            <a:custGeom>
              <a:pathLst>
                <a:path extrusionOk="0" h="34200" w="6829">
                  <a:moveTo>
                    <a:pt y="1" x="94"/>
                  </a:moveTo>
                  <a:lnTo>
                    <a:pt y="7431" x="6829"/>
                  </a:lnTo>
                  <a:lnTo>
                    <a:pt y="34199" x="1"/>
                  </a:lnTo>
                  <a:lnTo>
                    <a:pt y="1" x="94"/>
                  </a:lnTo>
                  <a:lnTo>
                    <a:pt y="1" x="94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  <p:sp>
          <p:nvSpPr>
            <p:cNvPr name="Shape 149" id="149"/>
            <p:cNvSpPr/>
            <p:nvPr/>
          </p:nvSpPr>
          <p:spPr>
            <a:xfrm>
              <a:off y="2717550" x="1332800"/>
              <a:ext cy="229025" cx="1033550"/>
            </a:xfrm>
            <a:custGeom>
              <a:pathLst>
                <a:path extrusionOk="0" h="9161" w="41342">
                  <a:moveTo>
                    <a:pt y="0" x="1"/>
                  </a:moveTo>
                  <a:lnTo>
                    <a:pt y="9161" x="38816"/>
                  </a:lnTo>
                  <a:lnTo>
                    <a:pt y="0" x="41341"/>
                  </a:lnTo>
                  <a:lnTo>
                    <a:pt y="0" x="1"/>
                  </a:lnTo>
                  <a:lnTo>
                    <a:pt y="0" x="1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</p:spPr>
          <p:txBody>
            <a:bodyPr bIns="91425" tIns="91425" lIns="91425" anchor="ctr" anchorCtr="0" rIns="91425">
              <a:spAutoFit/>
            </a:bodyPr>
            <a:lstStyle/>
            <a:p/>
          </p:txBody>
        </p:sp>
      </p:grpSp>
      <p:sp>
        <p:nvSpPr>
          <p:cNvPr name="Shape 150" id="150"/>
          <p:cNvSpPr/>
          <p:nvPr/>
        </p:nvSpPr>
        <p:spPr>
          <a:xfrm>
            <a:off y="6444207" x="620687"/>
            <a:ext cy="432047" cx="659057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name="Shape 151" id="151"/>
          <p:cNvSpPr/>
          <p:nvPr/>
        </p:nvSpPr>
        <p:spPr>
          <a:xfrm>
            <a:off y="6948264" x="620687"/>
            <a:ext cy="432047" cx="659057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