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2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5050"/>
    <a:srgbClr val="FF66CC"/>
    <a:srgbClr val="009900"/>
    <a:srgbClr val="3399FF"/>
    <a:srgbClr val="0099FF"/>
    <a:srgbClr val="FFFF00"/>
    <a:srgbClr val="66FF66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15" autoAdjust="0"/>
    <p:restoredTop sz="94672" autoAdjust="0"/>
  </p:normalViewPr>
  <p:slideViewPr>
    <p:cSldViewPr>
      <p:cViewPr varScale="1">
        <p:scale>
          <a:sx n="146" d="100"/>
          <a:sy n="146" d="100"/>
        </p:scale>
        <p:origin x="1104" y="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13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13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fld id="{02B9A621-B304-48A3-BFE4-B4F5868F79E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196808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6018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6019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6020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1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2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3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4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6025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6026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602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4000"/>
            </a:lvl1pPr>
          </a:lstStyle>
          <a:p>
            <a:pPr lvl="0"/>
            <a:r>
              <a:rPr lang="ja-JP" altLang="en-US" noProof="0" smtClean="0"/>
              <a:t>マスター タイトルの書式設定</a:t>
            </a:r>
          </a:p>
        </p:txBody>
      </p:sp>
      <p:sp>
        <p:nvSpPr>
          <p:cNvPr id="8602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ja-JP" altLang="en-US" noProof="0" smtClean="0"/>
              <a:t>マスター サブタイトルの書式設定</a:t>
            </a:r>
          </a:p>
        </p:txBody>
      </p:sp>
      <p:sp>
        <p:nvSpPr>
          <p:cNvPr id="86029" name="Rectangle 13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0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1" name="Rectangle 1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fld id="{7D9E1E0C-14A1-4AA1-9700-D16B2D55BB5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B53C957-9486-4B82-B5DD-B9B303C4B41E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138023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769100" y="115888"/>
            <a:ext cx="2195513" cy="6265862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79388" y="115888"/>
            <a:ext cx="6437312" cy="6265862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D6A76CB-634B-452A-8E4A-520B22BB6B82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5460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A78EF2CD-186D-4511-9078-ADE572670C5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97727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ctr"/>
          <a:lstStyle>
            <a:lvl1pPr algn="ctr"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1D6730C-816E-4B79-AF8B-9E895EFC600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4407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79388" y="1052513"/>
            <a:ext cx="4316412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052513"/>
            <a:ext cx="4316413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37E5437-8960-436C-A9DC-C9E444A275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50318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CACD612-7F56-41D1-90BD-5064A3EC3A8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9" name="フッター プレースホルダー 8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59240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7E67DDD-1D83-4E60-AC35-72C00FDE8E1B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82251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31AD516-E11A-4958-B719-D82B1C07A6B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30341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072CA32-C278-4B90-8536-A1E81387161D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434833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6863FFB1-E000-4FA0-9F88-506D28D703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02976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524625"/>
            <a:ext cx="2133600" cy="20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53188"/>
            <a:ext cx="2133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fld id="{A7BEDE21-6B4E-4C7F-A043-26CC2CF446AA}" type="slidenum">
              <a:rPr lang="en-US" altLang="ja-JP"/>
              <a:pPr/>
              <a:t>‹#›</a:t>
            </a:fld>
            <a:endParaRPr lang="en-US" altLang="ja-JP"/>
          </a:p>
        </p:txBody>
      </p:sp>
      <p:grpSp>
        <p:nvGrpSpPr>
          <p:cNvPr id="84996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4997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499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499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1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500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500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500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179388" y="115888"/>
            <a:ext cx="8785225" cy="561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8500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53188"/>
            <a:ext cx="2895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500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179388" y="1052513"/>
            <a:ext cx="8785225" cy="5329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13" r:id="rId1"/>
    <p:sldLayoutId id="2147483714" r:id="rId2"/>
    <p:sldLayoutId id="2147483715" r:id="rId3"/>
    <p:sldLayoutId id="2147483716" r:id="rId4"/>
    <p:sldLayoutId id="2147483717" r:id="rId5"/>
    <p:sldLayoutId id="2147483718" r:id="rId6"/>
    <p:sldLayoutId id="2147483719" r:id="rId7"/>
    <p:sldLayoutId id="2147483720" r:id="rId8"/>
    <p:sldLayoutId id="2147483721" r:id="rId9"/>
    <p:sldLayoutId id="2147483722" r:id="rId10"/>
    <p:sldLayoutId id="2147483723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2800" b="1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32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800" kern="1200">
          <a:solidFill>
            <a:srgbClr val="FFD1E8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anose="05000000000000000000" pitchFamily="2" charset="2"/>
        <a:buChar char="n"/>
        <a:defRPr kumimoji="1" sz="2400" kern="1200">
          <a:solidFill>
            <a:srgbClr val="4BD0FF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000" kern="1200">
          <a:solidFill>
            <a:srgbClr val="33CC33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ビュアーモード／ＷＣＦサービス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D9E1E0C-14A1-4AA1-9700-D16B2D55BB54}" type="slidenum">
              <a:rPr lang="en-US" altLang="ja-JP" smtClean="0"/>
              <a:pPr/>
              <a:t>1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376913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ビュアーモードと</a:t>
            </a:r>
            <a:r>
              <a:rPr kumimoji="1" lang="en-US" altLang="ja-JP" smtClean="0"/>
              <a:t>WCF</a:t>
            </a:r>
            <a:r>
              <a:rPr kumimoji="1" lang="ja-JP" altLang="en-US" smtClean="0"/>
              <a:t>サービス</a:t>
            </a:r>
            <a:endParaRPr kumimoji="1" lang="ja-JP" altLang="en-US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>
          <a:xfrm>
            <a:off x="179388" y="1052513"/>
            <a:ext cx="8785225" cy="2448495"/>
          </a:xfrm>
        </p:spPr>
        <p:txBody>
          <a:bodyPr>
            <a:normAutofit fontScale="47500" lnSpcReduction="20000"/>
          </a:bodyPr>
          <a:lstStyle/>
          <a:p>
            <a:r>
              <a:rPr lang="en-US" altLang="ja-JP" smtClean="0"/>
              <a:t>StrokeStyleT.exe </a:t>
            </a:r>
            <a:r>
              <a:rPr lang="ja-JP" altLang="en-US" smtClean="0"/>
              <a:t>は、ビュアーモードとして起動することができる。（</a:t>
            </a:r>
            <a:r>
              <a:rPr lang="en-US" altLang="ja-JP" smtClean="0"/>
              <a:t>-v</a:t>
            </a:r>
            <a:r>
              <a:rPr lang="ja-JP" altLang="en-US" smtClean="0"/>
              <a:t>オプション）</a:t>
            </a:r>
            <a:endParaRPr lang="en-US" altLang="ja-JP" smtClean="0"/>
          </a:p>
          <a:p>
            <a:pPr lvl="1"/>
            <a:r>
              <a:rPr lang="en-US" altLang="ja-JP" smtClean="0"/>
              <a:t>&gt; StrokeStyleT.exe –v</a:t>
            </a:r>
          </a:p>
          <a:p>
            <a:pPr lvl="1"/>
            <a:endParaRPr lang="en-US" altLang="ja-JP" smtClean="0"/>
          </a:p>
          <a:p>
            <a:r>
              <a:rPr lang="ja-JP" altLang="en-US" smtClean="0"/>
              <a:t>ビュアーモードの場合、以下の</a:t>
            </a:r>
            <a:r>
              <a:rPr lang="en-US" altLang="ja-JP" smtClean="0"/>
              <a:t>WCF</a:t>
            </a:r>
            <a:r>
              <a:rPr lang="ja-JP" altLang="en-US" smtClean="0"/>
              <a:t>ホストを起動する。</a:t>
            </a:r>
            <a:endParaRPr lang="en-US" altLang="ja-JP" smtClean="0"/>
          </a:p>
          <a:p>
            <a:pPr lvl="1"/>
            <a:r>
              <a:rPr lang="ja-JP" altLang="en-US" smtClean="0"/>
              <a:t>エンドポイントの</a:t>
            </a:r>
            <a:r>
              <a:rPr lang="en-US" altLang="ja-JP" smtClean="0"/>
              <a:t>URI</a:t>
            </a:r>
            <a:r>
              <a:rPr lang="ja-JP" altLang="en-US" smtClean="0"/>
              <a:t>：</a:t>
            </a:r>
            <a:r>
              <a:rPr lang="en-US" altLang="ja-JP" smtClean="0"/>
              <a:t/>
            </a:r>
            <a:br>
              <a:rPr lang="en-US" altLang="ja-JP" smtClean="0"/>
            </a:br>
            <a:r>
              <a:rPr lang="en-US" altLang="ja-JP" smtClean="0">
                <a:solidFill>
                  <a:schemeClr val="tx1"/>
                </a:solidFill>
              </a:rPr>
              <a:t>net.pipe</a:t>
            </a:r>
            <a:r>
              <a:rPr lang="en-US" altLang="ja-JP">
                <a:solidFill>
                  <a:schemeClr val="tx1"/>
                </a:solidFill>
              </a:rPr>
              <a:t>://</a:t>
            </a:r>
            <a:r>
              <a:rPr lang="en-US" altLang="ja-JP" smtClean="0">
                <a:solidFill>
                  <a:schemeClr val="tx1"/>
                </a:solidFill>
              </a:rPr>
              <a:t>localhost/StrokeStyleT/Viewer</a:t>
            </a:r>
            <a:r>
              <a:rPr lang="en-US" altLang="ja-JP" smtClean="0"/>
              <a:t/>
            </a:r>
            <a:br>
              <a:rPr lang="en-US" altLang="ja-JP" smtClean="0"/>
            </a:br>
            <a:endParaRPr lang="en-US" altLang="ja-JP"/>
          </a:p>
          <a:p>
            <a:pPr lvl="1"/>
            <a:r>
              <a:rPr lang="ja-JP" altLang="en-US" smtClean="0"/>
              <a:t>エンドポイントの型：</a:t>
            </a:r>
            <a:r>
              <a:rPr lang="en-US" altLang="ja-JP"/>
              <a:t/>
            </a:r>
            <a:br>
              <a:rPr lang="en-US" altLang="ja-JP"/>
            </a:br>
            <a:r>
              <a:rPr lang="en-US" altLang="ja-JP" smtClean="0">
                <a:solidFill>
                  <a:schemeClr val="tx1"/>
                </a:solidFill>
              </a:rPr>
              <a:t>SST.Viewer.IStrokeStyleTService</a:t>
            </a:r>
            <a:r>
              <a:rPr lang="en-US" altLang="ja-JP" smtClean="0"/>
              <a:t/>
            </a:r>
            <a:br>
              <a:rPr lang="en-US" altLang="ja-JP" smtClean="0"/>
            </a:br>
            <a:r>
              <a:rPr lang="en-US" altLang="ja-JP" smtClean="0"/>
              <a:t>(StrokeStyleT.exe</a:t>
            </a:r>
            <a:r>
              <a:rPr lang="ja-JP" altLang="en-US" smtClean="0"/>
              <a:t>が実装・公開）</a:t>
            </a:r>
            <a:endParaRPr lang="en-US" altLang="ja-JP" smtClean="0"/>
          </a:p>
          <a:p>
            <a:pPr lvl="1"/>
            <a:endParaRPr lang="en-US" altLang="ja-JP" smtClean="0"/>
          </a:p>
          <a:p>
            <a:pPr lvl="1"/>
            <a:r>
              <a:rPr lang="ja-JP" altLang="en-US" smtClean="0"/>
              <a:t>すでに同じエンドポイントが起動されている場合は二</a:t>
            </a:r>
            <a:r>
              <a:rPr lang="ja-JP" altLang="en-US"/>
              <a:t>重</a:t>
            </a:r>
            <a:r>
              <a:rPr lang="ja-JP" altLang="en-US" smtClean="0"/>
              <a:t>起動禁止のエラーを表示し、そのままプロセスを終了する。</a:t>
            </a:r>
            <a:endParaRPr lang="en-US" altLang="ja-JP" smtClean="0"/>
          </a:p>
          <a:p>
            <a:pPr marL="0" indent="0">
              <a:buNone/>
            </a:pPr>
            <a:endParaRPr lang="en-US" altLang="ja-JP" smtClean="0"/>
          </a:p>
          <a:p>
            <a:pPr lvl="1"/>
            <a:endParaRPr lang="en-US" altLang="ja-JP" smtClean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1D6730C-816E-4B79-AF8B-9E895EFC6000}" type="slidenum">
              <a:rPr lang="en-US" altLang="ja-JP" smtClean="0"/>
              <a:pPr/>
              <a:t>2</a:t>
            </a:fld>
            <a:endParaRPr lang="en-US" altLang="ja-JP"/>
          </a:p>
        </p:txBody>
      </p:sp>
      <p:sp>
        <p:nvSpPr>
          <p:cNvPr id="2" name="円/楕円 1"/>
          <p:cNvSpPr/>
          <p:nvPr/>
        </p:nvSpPr>
        <p:spPr bwMode="auto">
          <a:xfrm>
            <a:off x="539552" y="4797152"/>
            <a:ext cx="303715" cy="303715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起動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582970" y="5255622"/>
            <a:ext cx="60465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1100" smtClean="0"/>
              <a:t>-v </a:t>
            </a:r>
            <a:r>
              <a:rPr lang="ja-JP" altLang="en-US" sz="1100" smtClean="0"/>
              <a:t>あり</a:t>
            </a:r>
            <a:endParaRPr kumimoji="1" lang="en-US" altLang="ja-JP" sz="1100" smtClean="0"/>
          </a:p>
        </p:txBody>
      </p:sp>
      <p:sp>
        <p:nvSpPr>
          <p:cNvPr id="7" name="正方形/長方形 6"/>
          <p:cNvSpPr/>
          <p:nvPr/>
        </p:nvSpPr>
        <p:spPr bwMode="auto">
          <a:xfrm>
            <a:off x="1528179" y="4221088"/>
            <a:ext cx="1093375" cy="36445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起動／タイトル</a:t>
            </a:r>
          </a:p>
        </p:txBody>
      </p:sp>
      <p:sp>
        <p:nvSpPr>
          <p:cNvPr id="8" name="正方形/長方形 7"/>
          <p:cNvSpPr/>
          <p:nvPr/>
        </p:nvSpPr>
        <p:spPr bwMode="auto">
          <a:xfrm>
            <a:off x="1528179" y="5440806"/>
            <a:ext cx="1093375" cy="36445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Viewer</a:t>
            </a:r>
            <a:r>
              <a:rPr kumimoji="1" lang="ja-JP" alt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モード</a:t>
            </a:r>
          </a:p>
        </p:txBody>
      </p:sp>
      <p:cxnSp>
        <p:nvCxnSpPr>
          <p:cNvPr id="10" name="直線矢印コネクタ 9"/>
          <p:cNvCxnSpPr>
            <a:stCxn id="2" idx="7"/>
            <a:endCxn id="7" idx="1"/>
          </p:cNvCxnSpPr>
          <p:nvPr/>
        </p:nvCxnSpPr>
        <p:spPr bwMode="auto">
          <a:xfrm flipV="1">
            <a:off x="798789" y="4403317"/>
            <a:ext cx="729390" cy="43831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2" name="直線矢印コネクタ 11"/>
          <p:cNvCxnSpPr>
            <a:stCxn id="2" idx="5"/>
            <a:endCxn id="8" idx="1"/>
          </p:cNvCxnSpPr>
          <p:nvPr/>
        </p:nvCxnSpPr>
        <p:spPr bwMode="auto">
          <a:xfrm>
            <a:off x="798789" y="5056389"/>
            <a:ext cx="729390" cy="566646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4" name="正方形/長方形 13"/>
          <p:cNvSpPr/>
          <p:nvPr/>
        </p:nvSpPr>
        <p:spPr bwMode="auto">
          <a:xfrm>
            <a:off x="3107498" y="4221088"/>
            <a:ext cx="1336347" cy="36445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選曲、演奏、結果</a:t>
            </a:r>
          </a:p>
        </p:txBody>
      </p:sp>
      <p:cxnSp>
        <p:nvCxnSpPr>
          <p:cNvPr id="16" name="直線矢印コネクタ 15"/>
          <p:cNvCxnSpPr>
            <a:stCxn id="7" idx="3"/>
            <a:endCxn id="14" idx="1"/>
          </p:cNvCxnSpPr>
          <p:nvPr/>
        </p:nvCxnSpPr>
        <p:spPr bwMode="auto">
          <a:xfrm>
            <a:off x="2621554" y="4403317"/>
            <a:ext cx="485944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8" name="正方形/長方形 17"/>
          <p:cNvSpPr/>
          <p:nvPr/>
        </p:nvSpPr>
        <p:spPr bwMode="auto">
          <a:xfrm>
            <a:off x="3107498" y="5804413"/>
            <a:ext cx="1093375" cy="36445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指示待ち＆</a:t>
            </a:r>
            <a:endParaRPr kumimoji="1" lang="en-US" altLang="ja-JP" sz="11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100"/>
              <a:t>自動</a:t>
            </a:r>
            <a:r>
              <a:rPr lang="ja-JP" altLang="en-US" sz="1100" smtClean="0"/>
              <a:t>演奏</a:t>
            </a:r>
            <a:endParaRPr kumimoji="1" lang="ja-JP" altLang="en-US" sz="11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25" name="直線矢印コネクタ 24"/>
          <p:cNvCxnSpPr>
            <a:stCxn id="8" idx="3"/>
            <a:endCxn id="18" idx="1"/>
          </p:cNvCxnSpPr>
          <p:nvPr/>
        </p:nvCxnSpPr>
        <p:spPr bwMode="auto">
          <a:xfrm>
            <a:off x="2621554" y="5623035"/>
            <a:ext cx="485944" cy="36360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7" name="円/楕円 26"/>
          <p:cNvSpPr/>
          <p:nvPr/>
        </p:nvSpPr>
        <p:spPr bwMode="auto">
          <a:xfrm>
            <a:off x="8208006" y="5046263"/>
            <a:ext cx="303715" cy="303715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起動</a:t>
            </a:r>
          </a:p>
        </p:txBody>
      </p:sp>
      <p:sp>
        <p:nvSpPr>
          <p:cNvPr id="28" name="正方形/長方形 27"/>
          <p:cNvSpPr/>
          <p:nvPr/>
        </p:nvSpPr>
        <p:spPr bwMode="auto">
          <a:xfrm>
            <a:off x="6628687" y="5008667"/>
            <a:ext cx="1093375" cy="36445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譜面編集</a:t>
            </a:r>
          </a:p>
        </p:txBody>
      </p:sp>
      <p:cxnSp>
        <p:nvCxnSpPr>
          <p:cNvPr id="30" name="直線矢印コネクタ 29"/>
          <p:cNvCxnSpPr>
            <a:stCxn id="27" idx="2"/>
            <a:endCxn id="28" idx="3"/>
          </p:cNvCxnSpPr>
          <p:nvPr/>
        </p:nvCxnSpPr>
        <p:spPr bwMode="auto">
          <a:xfrm flipH="1" flipV="1">
            <a:off x="7722062" y="5190896"/>
            <a:ext cx="485944" cy="7225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5" name="正方形/長方形 34"/>
          <p:cNvSpPr/>
          <p:nvPr/>
        </p:nvSpPr>
        <p:spPr bwMode="auto">
          <a:xfrm>
            <a:off x="3107498" y="5015892"/>
            <a:ext cx="1093375" cy="36445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WCF</a:t>
            </a:r>
            <a:r>
              <a:rPr lang="ja-JP" altLang="en-US" sz="1100" smtClean="0"/>
              <a:t>ホスト</a:t>
            </a:r>
            <a:endParaRPr kumimoji="1" lang="en-US" altLang="ja-JP" sz="11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41" name="直線矢印コネクタ 40"/>
          <p:cNvCxnSpPr>
            <a:stCxn id="8" idx="3"/>
            <a:endCxn id="35" idx="1"/>
          </p:cNvCxnSpPr>
          <p:nvPr/>
        </p:nvCxnSpPr>
        <p:spPr bwMode="auto">
          <a:xfrm flipV="1">
            <a:off x="2621554" y="5198121"/>
            <a:ext cx="485944" cy="42491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2" name="テキスト ボックス 41"/>
          <p:cNvSpPr txBox="1"/>
          <p:nvPr/>
        </p:nvSpPr>
        <p:spPr>
          <a:xfrm>
            <a:off x="2114670" y="5173161"/>
            <a:ext cx="840295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700" smtClean="0"/>
              <a:t>WCF</a:t>
            </a:r>
            <a:r>
              <a:rPr lang="ja-JP" altLang="en-US" sz="700" smtClean="0"/>
              <a:t>ホストを登録</a:t>
            </a:r>
            <a:endParaRPr kumimoji="1" lang="en-US" altLang="ja-JP" sz="700" smtClean="0"/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5190594" y="5205704"/>
            <a:ext cx="1109598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0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プロセス間通信</a:t>
            </a:r>
            <a:endParaRPr lang="en-US" altLang="ja-JP" sz="1100" smtClean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r>
              <a:rPr lang="en-US" altLang="ja-JP" sz="110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(WCF)</a:t>
            </a:r>
            <a:endParaRPr kumimoji="1" lang="en-US" altLang="ja-JP" sz="1100" smtClean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55" name="直線矢印コネクタ 54"/>
          <p:cNvCxnSpPr>
            <a:stCxn id="35" idx="2"/>
            <a:endCxn id="18" idx="0"/>
          </p:cNvCxnSpPr>
          <p:nvPr/>
        </p:nvCxnSpPr>
        <p:spPr bwMode="auto">
          <a:xfrm>
            <a:off x="3654186" y="5380350"/>
            <a:ext cx="0" cy="42406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6" name="テキスト ボックス 55"/>
          <p:cNvSpPr txBox="1"/>
          <p:nvPr/>
        </p:nvSpPr>
        <p:spPr>
          <a:xfrm>
            <a:off x="3635896" y="5445224"/>
            <a:ext cx="415498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00" smtClean="0"/>
              <a:t>指示</a:t>
            </a:r>
            <a:endParaRPr kumimoji="1" lang="en-US" altLang="ja-JP" sz="900" smtClean="0"/>
          </a:p>
        </p:txBody>
      </p:sp>
      <p:sp>
        <p:nvSpPr>
          <p:cNvPr id="57" name="円/楕円 56"/>
          <p:cNvSpPr/>
          <p:nvPr/>
        </p:nvSpPr>
        <p:spPr bwMode="auto">
          <a:xfrm>
            <a:off x="4433706" y="5129358"/>
            <a:ext cx="138294" cy="138293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59" name="直線コネクタ 58"/>
          <p:cNvCxnSpPr>
            <a:stCxn id="35" idx="3"/>
            <a:endCxn id="57" idx="2"/>
          </p:cNvCxnSpPr>
          <p:nvPr/>
        </p:nvCxnSpPr>
        <p:spPr bwMode="auto">
          <a:xfrm>
            <a:off x="4200873" y="5198121"/>
            <a:ext cx="232833" cy="38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6" name="直線矢印コネクタ 65"/>
          <p:cNvCxnSpPr>
            <a:stCxn id="28" idx="1"/>
            <a:endCxn id="57" idx="6"/>
          </p:cNvCxnSpPr>
          <p:nvPr/>
        </p:nvCxnSpPr>
        <p:spPr bwMode="auto">
          <a:xfrm flipH="1">
            <a:off x="4572000" y="5190896"/>
            <a:ext cx="2056687" cy="7609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rgbClr val="FFC000"/>
            </a:solidFill>
            <a:prstDash val="sysDot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7" name="角丸四角形 66"/>
          <p:cNvSpPr/>
          <p:nvPr/>
        </p:nvSpPr>
        <p:spPr bwMode="auto">
          <a:xfrm>
            <a:off x="1259632" y="3933056"/>
            <a:ext cx="3522696" cy="864096"/>
          </a:xfrm>
          <a:prstGeom prst="roundRect">
            <a:avLst/>
          </a:prstGeom>
          <a:noFill/>
          <a:ln>
            <a:headEnd type="none" w="med" len="med"/>
            <a:tailEnd type="none" w="med" len="med"/>
          </a:ln>
          <a:extLst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8" name="角丸四角形 67"/>
          <p:cNvSpPr/>
          <p:nvPr/>
        </p:nvSpPr>
        <p:spPr bwMode="auto">
          <a:xfrm>
            <a:off x="1259632" y="4869160"/>
            <a:ext cx="3522696" cy="1440160"/>
          </a:xfrm>
          <a:prstGeom prst="roundRect">
            <a:avLst>
              <a:gd name="adj" fmla="val 8957"/>
            </a:avLst>
          </a:prstGeom>
          <a:noFill/>
          <a:ln>
            <a:headEnd type="none" w="med" len="med"/>
            <a:tailEnd type="none" w="med" len="med"/>
          </a:ln>
          <a:extLst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1324180" y="4854063"/>
            <a:ext cx="100540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ビュアーモード</a:t>
            </a:r>
            <a:endParaRPr kumimoji="1" lang="ja-JP" altLang="en-US" sz="100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1331640" y="3933056"/>
            <a:ext cx="7713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通常モード</a:t>
            </a:r>
            <a:endParaRPr kumimoji="1" lang="ja-JP" altLang="en-US" sz="100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72" name="正方形/長方形 71"/>
          <p:cNvSpPr/>
          <p:nvPr/>
        </p:nvSpPr>
        <p:spPr bwMode="auto">
          <a:xfrm>
            <a:off x="467544" y="3645024"/>
            <a:ext cx="4536504" cy="2880320"/>
          </a:xfrm>
          <a:prstGeom prst="rect">
            <a:avLst/>
          </a:prstGeom>
          <a:noFill/>
          <a:ln w="9525" cap="flat" cmpd="sng" algn="ctr">
            <a:solidFill>
              <a:schemeClr val="bg1">
                <a:lumMod val="20000"/>
                <a:lumOff val="8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3" name="テキスト ボックス 72"/>
          <p:cNvSpPr txBox="1"/>
          <p:nvPr/>
        </p:nvSpPr>
        <p:spPr>
          <a:xfrm>
            <a:off x="467544" y="3645024"/>
            <a:ext cx="11031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StrokeStyleT.exe</a:t>
            </a:r>
            <a:endParaRPr kumimoji="1" lang="ja-JP" altLang="en-US" sz="100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74" name="正方形/長方形 73"/>
          <p:cNvSpPr/>
          <p:nvPr/>
        </p:nvSpPr>
        <p:spPr bwMode="auto">
          <a:xfrm>
            <a:off x="6384000" y="4509120"/>
            <a:ext cx="2436472" cy="1224136"/>
          </a:xfrm>
          <a:prstGeom prst="rect">
            <a:avLst/>
          </a:prstGeom>
          <a:noFill/>
          <a:ln w="9525" cap="flat" cmpd="sng" algn="ctr">
            <a:solidFill>
              <a:schemeClr val="bg1">
                <a:lumMod val="20000"/>
                <a:lumOff val="8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6376441" y="4509120"/>
            <a:ext cx="128432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SSTFEditor.exe </a:t>
            </a:r>
            <a:r>
              <a:rPr kumimoji="1" lang="ja-JP" altLang="en-US" sz="100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など</a:t>
            </a:r>
            <a:endParaRPr kumimoji="1" lang="ja-JP" altLang="en-US" sz="100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76" name="テキスト ボックス 75"/>
          <p:cNvSpPr txBox="1"/>
          <p:nvPr/>
        </p:nvSpPr>
        <p:spPr>
          <a:xfrm>
            <a:off x="5152128" y="3907662"/>
            <a:ext cx="2569934" cy="430887"/>
          </a:xfrm>
          <a:prstGeom prst="wedgeRectCallout">
            <a:avLst>
              <a:gd name="adj1" fmla="val -72512"/>
              <a:gd name="adj2" fmla="val 215386"/>
            </a:avLst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ja-JP" altLang="en-US" sz="1100" smtClean="0">
                <a:latin typeface="Consolas" panose="020B0609020204030204" pitchFamily="49" charset="0"/>
              </a:rPr>
              <a:t>エンドポイント</a:t>
            </a:r>
            <a:endParaRPr lang="en-US" altLang="ja-JP" sz="1100" smtClean="0">
              <a:latin typeface="Consolas" panose="020B0609020204030204" pitchFamily="49" charset="0"/>
            </a:endParaRPr>
          </a:p>
          <a:p>
            <a:r>
              <a:rPr lang="en-US" altLang="ja-JP" sz="1100" smtClean="0">
                <a:latin typeface="Consolas" panose="020B0609020204030204" pitchFamily="49" charset="0"/>
              </a:rPr>
              <a:t>SST.Viewer.IStrokeStyleTService</a:t>
            </a:r>
            <a:endParaRPr lang="en-US" altLang="ja-JP" sz="1100">
              <a:latin typeface="Consolas" panose="020B0609020204030204" pitchFamily="49" charset="0"/>
            </a:endParaRPr>
          </a:p>
        </p:txBody>
      </p:sp>
      <p:sp>
        <p:nvSpPr>
          <p:cNvPr id="79" name="テキスト ボックス 78"/>
          <p:cNvSpPr txBox="1"/>
          <p:nvPr/>
        </p:nvSpPr>
        <p:spPr>
          <a:xfrm>
            <a:off x="585375" y="4365104"/>
            <a:ext cx="59984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1100" smtClean="0"/>
              <a:t>-v </a:t>
            </a:r>
            <a:r>
              <a:rPr lang="ja-JP" altLang="en-US" sz="1100" smtClean="0"/>
              <a:t>な</a:t>
            </a:r>
            <a:r>
              <a:rPr lang="ja-JP" altLang="en-US" sz="1100"/>
              <a:t>し</a:t>
            </a:r>
            <a:endParaRPr kumimoji="1" lang="en-US" altLang="ja-JP" sz="1100" smtClean="0"/>
          </a:p>
        </p:txBody>
      </p:sp>
    </p:spTree>
    <p:extLst>
      <p:ext uri="{BB962C8B-B14F-4D97-AF65-F5344CB8AC3E}">
        <p14:creationId xmlns:p14="http://schemas.microsoft.com/office/powerpoint/2010/main" val="14130210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エンドポイント</a:t>
            </a:r>
            <a:r>
              <a:rPr kumimoji="1" lang="en-US" altLang="ja-JP" smtClean="0"/>
              <a:t>API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79388" y="1052513"/>
            <a:ext cx="8785225" cy="4032671"/>
          </a:xfrm>
        </p:spPr>
        <p:txBody>
          <a:bodyPr/>
          <a:lstStyle/>
          <a:p>
            <a:pPr marL="0" indent="0">
              <a:buNone/>
            </a:pPr>
            <a:r>
              <a:rPr kumimoji="1" lang="en-US" altLang="ja-JP" smtClean="0"/>
              <a:t>SST.WCF.IStrokeStyleTService</a:t>
            </a:r>
          </a:p>
          <a:p>
            <a:pPr marL="400050" lvl="1" indent="0">
              <a:buNone/>
            </a:pPr>
            <a:r>
              <a:rPr lang="en-US" altLang="ja-JP" smtClean="0"/>
              <a:t>void ViewerPlay(path,startPart,drumsSound)</a:t>
            </a:r>
          </a:p>
          <a:p>
            <a:pPr marL="800100" lvl="2" indent="0">
              <a:buNone/>
            </a:pPr>
            <a:r>
              <a:rPr lang="ja-JP" altLang="en-US" smtClean="0"/>
              <a:t>指定された曲を読み込み、演奏を開始する。</a:t>
            </a:r>
            <a:endParaRPr lang="en-US" altLang="ja-JP" smtClean="0"/>
          </a:p>
          <a:p>
            <a:pPr marL="400050" lvl="1" indent="0">
              <a:buNone/>
            </a:pPr>
            <a:r>
              <a:rPr kumimoji="1" lang="en-US" altLang="ja-JP" smtClean="0"/>
              <a:t>void ViewerStop()</a:t>
            </a:r>
          </a:p>
          <a:p>
            <a:pPr marL="800100" lvl="2" indent="0">
              <a:buNone/>
            </a:pPr>
            <a:r>
              <a:rPr kumimoji="1" lang="ja-JP" altLang="en-US" smtClean="0"/>
              <a:t>現在の演奏を停止する。</a:t>
            </a:r>
            <a:endParaRPr kumimoji="1" lang="en-US" altLang="ja-JP" smtClean="0"/>
          </a:p>
          <a:p>
            <a:pPr marL="400050" lvl="1" indent="0">
              <a:buNone/>
            </a:pPr>
            <a:r>
              <a:rPr lang="en-US" altLang="ja-JP" smtClean="0"/>
              <a:t>float GetSoundDelay()</a:t>
            </a:r>
          </a:p>
          <a:p>
            <a:pPr marL="800100" lvl="2" indent="0">
              <a:buNone/>
            </a:pPr>
            <a:r>
              <a:rPr kumimoji="1" lang="ja-JP" altLang="en-US" smtClean="0"/>
              <a:t>サウンド</a:t>
            </a:r>
            <a:r>
              <a:rPr kumimoji="1" lang="ja-JP" altLang="en-US"/>
              <a:t>デバイス</a:t>
            </a:r>
            <a:r>
              <a:rPr kumimoji="1" lang="ja-JP" altLang="en-US" smtClean="0"/>
              <a:t>の発声遅延</a:t>
            </a:r>
            <a:r>
              <a:rPr kumimoji="1" lang="en-US" altLang="ja-JP" smtClean="0"/>
              <a:t>[ms]</a:t>
            </a:r>
            <a:r>
              <a:rPr lang="ja-JP" altLang="en-US" smtClean="0"/>
              <a:t>を返す。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8EF2CD-186D-4511-9078-ADE572670C50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228184" y="5301208"/>
            <a:ext cx="20730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mtClean="0"/>
              <a:t>詳細はソースにて。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1258838"/>
      </p:ext>
    </p:extLst>
  </p:cSld>
  <p:clrMapOvr>
    <a:masterClrMapping/>
  </p:clrMapOvr>
</p:sld>
</file>

<file path=ppt/theme/theme1.xml><?xml version="1.0" encoding="utf-8"?>
<a:theme xmlns:a="http://schemas.openxmlformats.org/drawingml/2006/main" name="Stream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ＭＳ Ｐゴシック"/>
        <a:ea typeface="ＭＳ Ｐゴシック"/>
        <a:cs typeface=""/>
      </a:majorFont>
      <a:minorFont>
        <a:latin typeface="ＭＳ Ｐゴシック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テンプレート.potx" id="{BF02EF67-A973-45C6-855D-2F98919D94C5}" vid="{1D2CB8D2-FC2E-448A-AFE2-C6C04FAEEEFD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テンプレート</Template>
  <TotalTime>382</TotalTime>
  <Words>138</Words>
  <Application>Microsoft Office PowerPoint</Application>
  <PresentationFormat>画面に合わせる (4:3)</PresentationFormat>
  <Paragraphs>43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ＭＳ Ｐゴシック</vt:lpstr>
      <vt:lpstr>ＭＳ Ｐ明朝</vt:lpstr>
      <vt:lpstr>Arial</vt:lpstr>
      <vt:lpstr>Consolas</vt:lpstr>
      <vt:lpstr>Wingdings</vt:lpstr>
      <vt:lpstr>Stream</vt:lpstr>
      <vt:lpstr>ビュアーモード／ＷＣＦサービス</vt:lpstr>
      <vt:lpstr>ビュアーモードとWCFサービス</vt:lpstr>
      <vt:lpstr>エンドポイントAPI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ＷＣＦサービス</dc:title>
  <dc:creator>Kenji Yamazaki</dc:creator>
  <cp:lastModifiedBy>Kenji Yamazaki</cp:lastModifiedBy>
  <cp:revision>13</cp:revision>
  <dcterms:created xsi:type="dcterms:W3CDTF">2017-03-09T09:41:50Z</dcterms:created>
  <dcterms:modified xsi:type="dcterms:W3CDTF">2017-03-29T12:24:31Z</dcterms:modified>
</cp:coreProperties>
</file>

<file path=docProps/thumbnail.jpeg>
</file>